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61" r:id="rId3"/>
    <p:sldId id="286" r:id="rId4"/>
    <p:sldId id="289" r:id="rId5"/>
    <p:sldId id="270" r:id="rId6"/>
    <p:sldId id="291" r:id="rId7"/>
    <p:sldId id="290" r:id="rId8"/>
    <p:sldId id="288" r:id="rId9"/>
    <p:sldId id="296" r:id="rId10"/>
    <p:sldId id="292" r:id="rId11"/>
    <p:sldId id="293" r:id="rId12"/>
    <p:sldId id="294" r:id="rId13"/>
    <p:sldId id="295" r:id="rId14"/>
    <p:sldId id="297" r:id="rId15"/>
    <p:sldId id="298" r:id="rId16"/>
    <p:sldId id="266" r:id="rId17"/>
  </p:sldIdLst>
  <p:sldSz cx="9144000" cy="5143500" type="screen16x9"/>
  <p:notesSz cx="6858000" cy="9144000"/>
  <p:embeddedFontLst>
    <p:embeddedFont>
      <p:font typeface="Amatic SC" panose="020B0604020202020204" charset="-79"/>
      <p:regular r:id="rId19"/>
      <p:bold r:id="rId20"/>
    </p:embeddedFont>
    <p:embeddedFont>
      <p:font typeface="Merriweather" panose="020B0604020202020204" charset="-52"/>
      <p:regular r:id="rId21"/>
      <p:bold r:id="rId22"/>
      <p:italic r:id="rId23"/>
      <p:boldItalic r:id="rId24"/>
    </p:embeddedFont>
    <p:embeddedFont>
      <p:font typeface="Rubik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28BC2E0-4B88-494A-9BD0-AB5CFE67A529}">
          <p14:sldIdLst>
            <p14:sldId id="256"/>
            <p14:sldId id="261"/>
            <p14:sldId id="286"/>
            <p14:sldId id="289"/>
            <p14:sldId id="270"/>
            <p14:sldId id="291"/>
            <p14:sldId id="290"/>
            <p14:sldId id="288"/>
            <p14:sldId id="296"/>
            <p14:sldId id="292"/>
            <p14:sldId id="293"/>
            <p14:sldId id="294"/>
            <p14:sldId id="295"/>
            <p14:sldId id="297"/>
            <p14:sldId id="298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0523F56-0D02-4175-A64D-45E582D6819D}">
  <a:tblStyle styleId="{80523F56-0D02-4175-A64D-45E582D6819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Google Shape;188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9" name="Google Shape;188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5" name="Google Shape;19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6" name="Google Shape;2006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7" name="Google Shape;2007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5" name="Google Shape;19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2463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" name="Google Shape;196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6" name="Google Shape;196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1907265" y="-6002"/>
            <a:ext cx="5329471" cy="1572280"/>
            <a:chOff x="1045264" y="-6007"/>
            <a:chExt cx="7118300" cy="2100014"/>
          </a:xfrm>
        </p:grpSpPr>
        <p:sp>
          <p:nvSpPr>
            <p:cNvPr id="11" name="Google Shape;11;p2"/>
            <p:cNvSpPr/>
            <p:nvPr/>
          </p:nvSpPr>
          <p:spPr>
            <a:xfrm>
              <a:off x="1803411" y="-6007"/>
              <a:ext cx="5944150" cy="724669"/>
            </a:xfrm>
            <a:custGeom>
              <a:avLst/>
              <a:gdLst/>
              <a:ahLst/>
              <a:cxnLst/>
              <a:rect l="l" t="t" r="r" b="b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045264" y="-6007"/>
              <a:ext cx="7118300" cy="2100014"/>
            </a:xfrm>
            <a:custGeom>
              <a:avLst/>
              <a:gdLst/>
              <a:ahLst/>
              <a:cxnLst/>
              <a:rect l="l" t="t" r="r" b="b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324836" y="-6007"/>
              <a:ext cx="487541" cy="711252"/>
            </a:xfrm>
            <a:custGeom>
              <a:avLst/>
              <a:gdLst/>
              <a:ahLst/>
              <a:cxnLst/>
              <a:rect l="l" t="t" r="r" b="b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-7999" y="2430147"/>
            <a:ext cx="1642550" cy="1505293"/>
            <a:chOff x="-7997" y="3247832"/>
            <a:chExt cx="2193869" cy="2010543"/>
          </a:xfrm>
        </p:grpSpPr>
        <p:sp>
          <p:nvSpPr>
            <p:cNvPr id="15" name="Google Shape;15;p2"/>
            <p:cNvSpPr/>
            <p:nvPr/>
          </p:nvSpPr>
          <p:spPr>
            <a:xfrm>
              <a:off x="-7997" y="4475586"/>
              <a:ext cx="315374" cy="89538"/>
            </a:xfrm>
            <a:custGeom>
              <a:avLst/>
              <a:gdLst/>
              <a:ahLst/>
              <a:cxnLst/>
              <a:rect l="l" t="t" r="r" b="b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7997" y="4374956"/>
              <a:ext cx="310857" cy="96246"/>
            </a:xfrm>
            <a:custGeom>
              <a:avLst/>
              <a:gdLst/>
              <a:ahLst/>
              <a:cxnLst/>
              <a:rect l="l" t="t" r="r" b="b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7997" y="4187113"/>
              <a:ext cx="257188" cy="62703"/>
            </a:xfrm>
            <a:custGeom>
              <a:avLst/>
              <a:gdLst/>
              <a:ahLst/>
              <a:cxnLst/>
              <a:rect l="l" t="t" r="r" b="b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7997" y="4238524"/>
              <a:ext cx="261705" cy="85087"/>
            </a:xfrm>
            <a:custGeom>
              <a:avLst/>
              <a:gdLst/>
              <a:ahLst/>
              <a:cxnLst/>
              <a:rect l="l" t="t" r="r" b="b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7997" y="4634336"/>
              <a:ext cx="373494" cy="98505"/>
            </a:xfrm>
            <a:custGeom>
              <a:avLst/>
              <a:gdLst/>
              <a:ahLst/>
              <a:cxnLst/>
              <a:rect l="l" t="t" r="r" b="b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7997" y="4558348"/>
              <a:ext cx="225903" cy="69345"/>
            </a:xfrm>
            <a:custGeom>
              <a:avLst/>
              <a:gdLst/>
              <a:ahLst/>
              <a:cxnLst/>
              <a:rect l="l" t="t" r="r" b="b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7997" y="4685813"/>
              <a:ext cx="382461" cy="93988"/>
            </a:xfrm>
            <a:custGeom>
              <a:avLst/>
              <a:gdLst/>
              <a:ahLst/>
              <a:cxnLst/>
              <a:rect l="l" t="t" r="r" b="b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58012" y="4408499"/>
              <a:ext cx="382461" cy="335500"/>
            </a:xfrm>
            <a:custGeom>
              <a:avLst/>
              <a:gdLst/>
              <a:ahLst/>
              <a:cxnLst/>
              <a:rect l="l" t="t" r="r" b="b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7997" y="4735032"/>
              <a:ext cx="375752" cy="102888"/>
            </a:xfrm>
            <a:custGeom>
              <a:avLst/>
              <a:gdLst/>
              <a:ahLst/>
              <a:cxnLst/>
              <a:rect l="l" t="t" r="r" b="b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7997" y="3985853"/>
              <a:ext cx="216936" cy="73862"/>
            </a:xfrm>
            <a:custGeom>
              <a:avLst/>
              <a:gdLst/>
              <a:ahLst/>
              <a:cxnLst/>
              <a:rect l="l" t="t" r="r" b="b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7997" y="4424175"/>
              <a:ext cx="324275" cy="93988"/>
            </a:xfrm>
            <a:custGeom>
              <a:avLst/>
              <a:gdLst/>
              <a:ahLst/>
              <a:cxnLst/>
              <a:rect l="l" t="t" r="r" b="b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7997" y="4030555"/>
              <a:ext cx="216936" cy="67153"/>
            </a:xfrm>
            <a:custGeom>
              <a:avLst/>
              <a:gdLst/>
              <a:ahLst/>
              <a:cxnLst/>
              <a:rect l="l" t="t" r="r" b="b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7997" y="4126735"/>
              <a:ext cx="239320" cy="73862"/>
            </a:xfrm>
            <a:custGeom>
              <a:avLst/>
              <a:gdLst/>
              <a:ahLst/>
              <a:cxnLst/>
              <a:rect l="l" t="t" r="r" b="b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7997" y="4310127"/>
              <a:ext cx="143140" cy="53736"/>
            </a:xfrm>
            <a:custGeom>
              <a:avLst/>
              <a:gdLst/>
              <a:ahLst/>
              <a:cxnLst/>
              <a:rect l="l" t="t" r="r" b="b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7997" y="4075257"/>
              <a:ext cx="248287" cy="91796"/>
            </a:xfrm>
            <a:custGeom>
              <a:avLst/>
              <a:gdLst/>
              <a:ahLst/>
              <a:cxnLst/>
              <a:rect l="l" t="t" r="r" b="b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1106" y="3464768"/>
              <a:ext cx="715702" cy="201327"/>
            </a:xfrm>
            <a:custGeom>
              <a:avLst/>
              <a:gdLst/>
              <a:ahLst/>
              <a:cxnLst/>
              <a:rect l="l" t="t" r="r" b="b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67649" y="4327995"/>
              <a:ext cx="51477" cy="26901"/>
            </a:xfrm>
            <a:custGeom>
              <a:avLst/>
              <a:gdLst/>
              <a:ahLst/>
              <a:cxnLst/>
              <a:rect l="l" t="t" r="r" b="b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042664" y="4482294"/>
              <a:ext cx="64895" cy="24643"/>
            </a:xfrm>
            <a:custGeom>
              <a:avLst/>
              <a:gdLst/>
              <a:ahLst/>
              <a:cxnLst/>
              <a:rect l="l" t="t" r="r" b="b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7997" y="3247832"/>
              <a:ext cx="2193869" cy="2010543"/>
            </a:xfrm>
            <a:custGeom>
              <a:avLst/>
              <a:gdLst/>
              <a:ahLst/>
              <a:cxnLst/>
              <a:rect l="l" t="t" r="r" b="b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7997" y="4793152"/>
              <a:ext cx="360076" cy="109664"/>
            </a:xfrm>
            <a:custGeom>
              <a:avLst/>
              <a:gdLst/>
              <a:ahLst/>
              <a:cxnLst/>
              <a:rect l="l" t="t" r="r" b="b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8420990" y="2153894"/>
            <a:ext cx="515755" cy="910864"/>
            <a:chOff x="8443004" y="2878855"/>
            <a:chExt cx="688868" cy="1216595"/>
          </a:xfrm>
        </p:grpSpPr>
        <p:sp>
          <p:nvSpPr>
            <p:cNvPr id="36" name="Google Shape;36;p2"/>
            <p:cNvSpPr/>
            <p:nvPr/>
          </p:nvSpPr>
          <p:spPr>
            <a:xfrm>
              <a:off x="8758311" y="2981744"/>
              <a:ext cx="26901" cy="33610"/>
            </a:xfrm>
            <a:custGeom>
              <a:avLst/>
              <a:gdLst/>
              <a:ahLst/>
              <a:cxnLst/>
              <a:rect l="l" t="t" r="r" b="b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682257" y="3929925"/>
              <a:ext cx="102955" cy="118564"/>
            </a:xfrm>
            <a:custGeom>
              <a:avLst/>
              <a:gdLst/>
              <a:ahLst/>
              <a:cxnLst/>
              <a:rect l="l" t="t" r="r" b="b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805272" y="2999611"/>
              <a:ext cx="107405" cy="26901"/>
            </a:xfrm>
            <a:custGeom>
              <a:avLst/>
              <a:gdLst/>
              <a:ahLst/>
              <a:cxnLst/>
              <a:rect l="l" t="t" r="r" b="b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443004" y="2878855"/>
              <a:ext cx="688868" cy="1216595"/>
            </a:xfrm>
            <a:custGeom>
              <a:avLst/>
              <a:gdLst/>
              <a:ahLst/>
              <a:cxnLst/>
              <a:rect l="l" t="t" r="r" b="b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498931" y="3035413"/>
              <a:ext cx="583721" cy="914704"/>
            </a:xfrm>
            <a:custGeom>
              <a:avLst/>
              <a:gdLst/>
              <a:ahLst/>
              <a:cxnLst/>
              <a:rect l="l" t="t" r="r" b="b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845524" y="2961618"/>
              <a:ext cx="20192" cy="20192"/>
            </a:xfrm>
            <a:custGeom>
              <a:avLst/>
              <a:gdLst/>
              <a:ahLst/>
              <a:cxnLst/>
              <a:rect l="l" t="t" r="r" b="b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7117967" y="3590460"/>
            <a:ext cx="2026022" cy="1547117"/>
            <a:chOff x="6445945" y="4797602"/>
            <a:chExt cx="2706053" cy="2066404"/>
          </a:xfrm>
        </p:grpSpPr>
        <p:sp>
          <p:nvSpPr>
            <p:cNvPr id="43" name="Google Shape;43;p2"/>
            <p:cNvSpPr/>
            <p:nvPr/>
          </p:nvSpPr>
          <p:spPr>
            <a:xfrm>
              <a:off x="6700941" y="5054790"/>
              <a:ext cx="111855" cy="1511843"/>
            </a:xfrm>
            <a:custGeom>
              <a:avLst/>
              <a:gdLst/>
              <a:ahLst/>
              <a:cxnLst/>
              <a:rect l="l" t="t" r="r" b="b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457170" y="4802119"/>
              <a:ext cx="333242" cy="1894170"/>
            </a:xfrm>
            <a:custGeom>
              <a:avLst/>
              <a:gdLst/>
              <a:ahLst/>
              <a:cxnLst/>
              <a:rect l="l" t="t" r="r" b="b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109762" y="4967577"/>
              <a:ext cx="60511" cy="60444"/>
            </a:xfrm>
            <a:custGeom>
              <a:avLst/>
              <a:gdLst/>
              <a:ahLst/>
              <a:cxnLst/>
              <a:rect l="l" t="t" r="r" b="b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797054" y="5021247"/>
              <a:ext cx="2354943" cy="156624"/>
            </a:xfrm>
            <a:custGeom>
              <a:avLst/>
              <a:gdLst/>
              <a:ahLst/>
              <a:cxnLst/>
              <a:rect l="l" t="t" r="r" b="b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785895" y="4797602"/>
              <a:ext cx="2366102" cy="170042"/>
            </a:xfrm>
            <a:custGeom>
              <a:avLst/>
              <a:gdLst/>
              <a:ahLst/>
              <a:cxnLst/>
              <a:rect l="l" t="t" r="r" b="b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024808" y="4983253"/>
              <a:ext cx="31351" cy="31351"/>
            </a:xfrm>
            <a:custGeom>
              <a:avLst/>
              <a:gdLst/>
              <a:ahLst/>
              <a:cxnLst/>
              <a:rect l="l" t="t" r="r" b="b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239485" y="6776727"/>
              <a:ext cx="93988" cy="67153"/>
            </a:xfrm>
            <a:custGeom>
              <a:avLst/>
              <a:gdLst/>
              <a:ahLst/>
              <a:cxnLst/>
              <a:rect l="l" t="t" r="r" b="b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863799" y="6727574"/>
              <a:ext cx="290798" cy="96180"/>
            </a:xfrm>
            <a:custGeom>
              <a:avLst/>
              <a:gdLst/>
              <a:ahLst/>
              <a:cxnLst/>
              <a:rect l="l" t="t" r="r" b="b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705391" y="6564308"/>
              <a:ext cx="2446606" cy="190168"/>
            </a:xfrm>
            <a:custGeom>
              <a:avLst/>
              <a:gdLst/>
              <a:ahLst/>
              <a:cxnLst/>
              <a:rect l="l" t="t" r="r" b="b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671506" y="6765568"/>
              <a:ext cx="85021" cy="22451"/>
            </a:xfrm>
            <a:custGeom>
              <a:avLst/>
              <a:gdLst/>
              <a:ahLst/>
              <a:cxnLst/>
              <a:rect l="l" t="t" r="r" b="b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678215" y="6696223"/>
              <a:ext cx="87279" cy="20192"/>
            </a:xfrm>
            <a:custGeom>
              <a:avLst/>
              <a:gdLst/>
              <a:ahLst/>
              <a:cxnLst/>
              <a:rect l="l" t="t" r="r" b="b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687116" y="6729766"/>
              <a:ext cx="91796" cy="29159"/>
            </a:xfrm>
            <a:custGeom>
              <a:avLst/>
              <a:gdLst/>
              <a:ahLst/>
              <a:cxnLst/>
              <a:rect l="l" t="t" r="r" b="b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445945" y="6685064"/>
              <a:ext cx="1552095" cy="178942"/>
            </a:xfrm>
            <a:custGeom>
              <a:avLst/>
              <a:gdLst/>
              <a:ahLst/>
              <a:cxnLst/>
              <a:rect l="l" t="t" r="r" b="b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226381" y="790954"/>
            <a:ext cx="1165385" cy="815431"/>
            <a:chOff x="305052" y="1261999"/>
            <a:chExt cx="1556545" cy="1089130"/>
          </a:xfrm>
        </p:grpSpPr>
        <p:sp>
          <p:nvSpPr>
            <p:cNvPr id="57" name="Google Shape;57;p2"/>
            <p:cNvSpPr/>
            <p:nvPr/>
          </p:nvSpPr>
          <p:spPr>
            <a:xfrm>
              <a:off x="1342704" y="2046980"/>
              <a:ext cx="118564" cy="107405"/>
            </a:xfrm>
            <a:custGeom>
              <a:avLst/>
              <a:gdLst/>
              <a:ahLst/>
              <a:cxnLst/>
              <a:rect l="l" t="t" r="r" b="b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409791" y="2120775"/>
              <a:ext cx="35868" cy="35802"/>
            </a:xfrm>
            <a:custGeom>
              <a:avLst/>
              <a:gdLst/>
              <a:ahLst/>
              <a:cxnLst/>
              <a:rect l="l" t="t" r="r" b="b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92593" y="1261999"/>
              <a:ext cx="619523" cy="565853"/>
            </a:xfrm>
            <a:custGeom>
              <a:avLst/>
              <a:gdLst/>
              <a:ahLst/>
              <a:cxnLst/>
              <a:rect l="l" t="t" r="r" b="b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69210" y="1727156"/>
              <a:ext cx="210294" cy="53736"/>
            </a:xfrm>
            <a:custGeom>
              <a:avLst/>
              <a:gdLst/>
              <a:ahLst/>
              <a:cxnLst/>
              <a:rect l="l" t="t" r="r" b="b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798894" y="1999953"/>
              <a:ext cx="62703" cy="134306"/>
            </a:xfrm>
            <a:custGeom>
              <a:avLst/>
              <a:gdLst/>
              <a:ahLst/>
              <a:cxnLst/>
              <a:rect l="l" t="t" r="r" b="b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197372" y="1776375"/>
              <a:ext cx="73862" cy="31351"/>
            </a:xfrm>
            <a:custGeom>
              <a:avLst/>
              <a:gdLst/>
              <a:ahLst/>
              <a:cxnLst/>
              <a:rect l="l" t="t" r="r" b="b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99302" y="1767408"/>
              <a:ext cx="64895" cy="33610"/>
            </a:xfrm>
            <a:custGeom>
              <a:avLst/>
              <a:gdLst/>
              <a:ahLst/>
              <a:cxnLst/>
              <a:rect l="l" t="t" r="r" b="b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322578" y="1836753"/>
              <a:ext cx="143207" cy="51477"/>
            </a:xfrm>
            <a:custGeom>
              <a:avLst/>
              <a:gdLst/>
              <a:ahLst/>
              <a:cxnLst/>
              <a:rect l="l" t="t" r="r" b="b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684846" y="2181153"/>
              <a:ext cx="66" cy="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660270" y="2158769"/>
              <a:ext cx="26901" cy="26901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50083" y="1865779"/>
              <a:ext cx="304215" cy="250546"/>
            </a:xfrm>
            <a:custGeom>
              <a:avLst/>
              <a:gdLst/>
              <a:ahLst/>
              <a:cxnLst/>
              <a:rect l="l" t="t" r="r" b="b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635694" y="2129676"/>
              <a:ext cx="89471" cy="100697"/>
            </a:xfrm>
            <a:custGeom>
              <a:avLst/>
              <a:gdLst/>
              <a:ahLst/>
              <a:cxnLst/>
              <a:rect l="l" t="t" r="r" b="b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70839" y="1984344"/>
              <a:ext cx="38060" cy="35802"/>
            </a:xfrm>
            <a:custGeom>
              <a:avLst/>
              <a:gdLst/>
              <a:ahLst/>
              <a:cxnLst/>
              <a:rect l="l" t="t" r="r" b="b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69880" y="1765149"/>
              <a:ext cx="266221" cy="257254"/>
            </a:xfrm>
            <a:custGeom>
              <a:avLst/>
              <a:gdLst/>
              <a:ahLst/>
              <a:cxnLst/>
              <a:rect l="l" t="t" r="r" b="b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05052" y="1677937"/>
              <a:ext cx="1538677" cy="673192"/>
            </a:xfrm>
            <a:custGeom>
              <a:avLst/>
              <a:gdLst/>
              <a:ahLst/>
              <a:cxnLst/>
              <a:rect l="l" t="t" r="r" b="b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28066" y="1821077"/>
              <a:ext cx="143207" cy="156624"/>
            </a:xfrm>
            <a:custGeom>
              <a:avLst/>
              <a:gdLst/>
              <a:ahLst/>
              <a:cxnLst/>
              <a:rect l="l" t="t" r="r" b="b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586475" y="2076007"/>
              <a:ext cx="190168" cy="201327"/>
            </a:xfrm>
            <a:custGeom>
              <a:avLst/>
              <a:gdLst/>
              <a:ahLst/>
              <a:cxnLst/>
              <a:rect l="l" t="t" r="r" b="b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2"/>
          <p:cNvGrpSpPr/>
          <p:nvPr/>
        </p:nvGrpSpPr>
        <p:grpSpPr>
          <a:xfrm>
            <a:off x="2444861" y="3871736"/>
            <a:ext cx="2459622" cy="1079998"/>
            <a:chOff x="1573057" y="5173288"/>
            <a:chExt cx="3285190" cy="1442497"/>
          </a:xfrm>
        </p:grpSpPr>
        <p:sp>
          <p:nvSpPr>
            <p:cNvPr id="75" name="Google Shape;75;p2"/>
            <p:cNvSpPr/>
            <p:nvPr/>
          </p:nvSpPr>
          <p:spPr>
            <a:xfrm>
              <a:off x="3688614" y="5616127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581275" y="5472986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18009" y="6016389"/>
              <a:ext cx="40318" cy="38127"/>
            </a:xfrm>
            <a:custGeom>
              <a:avLst/>
              <a:gdLst/>
              <a:ahLst/>
              <a:cxnLst/>
              <a:rect l="l" t="t" r="r" b="b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44475" y="5765909"/>
              <a:ext cx="147724" cy="152174"/>
            </a:xfrm>
            <a:custGeom>
              <a:avLst/>
              <a:gdLst/>
              <a:ahLst/>
              <a:cxnLst/>
              <a:rect l="l" t="t" r="r" b="b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579017" y="5790552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527606" y="5636253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326346" y="5604901"/>
              <a:ext cx="33610" cy="44835"/>
            </a:xfrm>
            <a:custGeom>
              <a:avLst/>
              <a:gdLst/>
              <a:ahLst/>
              <a:cxnLst/>
              <a:rect l="l" t="t" r="r" b="b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259259" y="5517688"/>
              <a:ext cx="152108" cy="167783"/>
            </a:xfrm>
            <a:custGeom>
              <a:avLst/>
              <a:gdLst/>
              <a:ahLst/>
              <a:cxnLst/>
              <a:rect l="l" t="t" r="r" b="b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621869" y="5935884"/>
              <a:ext cx="138757" cy="152174"/>
            </a:xfrm>
            <a:custGeom>
              <a:avLst/>
              <a:gdLst/>
              <a:ahLst/>
              <a:cxnLst/>
              <a:rect l="l" t="t" r="r" b="b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626319" y="6152820"/>
              <a:ext cx="44835" cy="35868"/>
            </a:xfrm>
            <a:custGeom>
              <a:avLst/>
              <a:gdLst/>
              <a:ahLst/>
              <a:cxnLst/>
              <a:rect l="l" t="t" r="r" b="b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469827" y="6177397"/>
              <a:ext cx="35802" cy="35868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568199" y="6101409"/>
              <a:ext cx="158883" cy="147657"/>
            </a:xfrm>
            <a:custGeom>
              <a:avLst/>
              <a:gdLst/>
              <a:ahLst/>
              <a:cxnLst/>
              <a:rect l="l" t="t" r="r" b="b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418350" y="6125986"/>
              <a:ext cx="145465" cy="147657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409449" y="6143853"/>
              <a:ext cx="31351" cy="134240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518980" y="6011938"/>
              <a:ext cx="42577" cy="62703"/>
            </a:xfrm>
            <a:custGeom>
              <a:avLst/>
              <a:gdLst/>
              <a:ahLst/>
              <a:cxnLst/>
              <a:rect l="l" t="t" r="r" b="b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458602" y="5953819"/>
              <a:ext cx="156624" cy="156558"/>
            </a:xfrm>
            <a:custGeom>
              <a:avLst/>
              <a:gdLst/>
              <a:ahLst/>
              <a:cxnLst/>
              <a:rect l="l" t="t" r="r" b="b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051224" y="6025356"/>
              <a:ext cx="156624" cy="154366"/>
            </a:xfrm>
            <a:custGeom>
              <a:avLst/>
              <a:gdLst/>
              <a:ahLst/>
              <a:cxnLst/>
              <a:rect l="l" t="t" r="r" b="b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368790" y="5982845"/>
              <a:ext cx="158883" cy="145465"/>
            </a:xfrm>
            <a:custGeom>
              <a:avLst/>
              <a:gdLst/>
              <a:ahLst/>
              <a:cxnLst/>
              <a:rect l="l" t="t" r="r" b="b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729207" y="6072316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782877" y="6125986"/>
              <a:ext cx="42577" cy="51477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418009" y="5499821"/>
              <a:ext cx="154366" cy="145399"/>
            </a:xfrm>
            <a:custGeom>
              <a:avLst/>
              <a:gdLst/>
              <a:ahLst/>
              <a:cxnLst/>
              <a:rect l="l" t="t" r="r" b="b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82286" y="5929176"/>
              <a:ext cx="49285" cy="55994"/>
            </a:xfrm>
            <a:custGeom>
              <a:avLst/>
              <a:gdLst/>
              <a:ahLst/>
              <a:cxnLst/>
              <a:rect l="l" t="t" r="r" b="b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906233" y="6354081"/>
              <a:ext cx="156624" cy="187909"/>
            </a:xfrm>
            <a:custGeom>
              <a:avLst/>
              <a:gdLst/>
              <a:ahLst/>
              <a:cxnLst/>
              <a:rect l="l" t="t" r="r" b="b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977836" y="6029806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926359" y="5875506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946143" y="5571358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45224" y="6383174"/>
              <a:ext cx="161075" cy="170042"/>
            </a:xfrm>
            <a:custGeom>
              <a:avLst/>
              <a:gdLst/>
              <a:ahLst/>
              <a:cxnLst/>
              <a:rect l="l" t="t" r="r" b="b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267818" y="5524397"/>
              <a:ext cx="590430" cy="979599"/>
            </a:xfrm>
            <a:custGeom>
              <a:avLst/>
              <a:gdLst/>
              <a:ahLst/>
              <a:cxnLst/>
              <a:rect l="l" t="t" r="r" b="b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458602" y="5638445"/>
              <a:ext cx="152174" cy="165591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617418" y="5618318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143294" y="5913567"/>
              <a:ext cx="51544" cy="42510"/>
            </a:xfrm>
            <a:custGeom>
              <a:avLst/>
              <a:gdLst/>
              <a:ahLst/>
              <a:cxnLst/>
              <a:rect l="l" t="t" r="r" b="b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780685" y="5591484"/>
              <a:ext cx="154366" cy="152174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845513" y="5676505"/>
              <a:ext cx="26901" cy="40318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686697" y="5701081"/>
              <a:ext cx="33676" cy="40318"/>
            </a:xfrm>
            <a:custGeom>
              <a:avLst/>
              <a:gdLst/>
              <a:ahLst/>
              <a:cxnLst/>
              <a:rect l="l" t="t" r="r" b="b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087367" y="5855380"/>
              <a:ext cx="154432" cy="147657"/>
            </a:xfrm>
            <a:custGeom>
              <a:avLst/>
              <a:gdLst/>
              <a:ahLst/>
              <a:cxnLst/>
              <a:rect l="l" t="t" r="r" b="b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523497" y="5721207"/>
              <a:ext cx="40318" cy="58186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145553" y="5692114"/>
              <a:ext cx="147657" cy="145465"/>
            </a:xfrm>
            <a:custGeom>
              <a:avLst/>
              <a:gdLst/>
              <a:ahLst/>
              <a:cxnLst/>
              <a:rect l="l" t="t" r="r" b="b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725098" y="5989554"/>
              <a:ext cx="64961" cy="53736"/>
            </a:xfrm>
            <a:custGeom>
              <a:avLst/>
              <a:gdLst/>
              <a:ahLst/>
              <a:cxnLst/>
              <a:rect l="l" t="t" r="r" b="b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639736" y="5506529"/>
              <a:ext cx="161141" cy="111855"/>
            </a:xfrm>
            <a:custGeom>
              <a:avLst/>
              <a:gdLst/>
              <a:ahLst/>
              <a:cxnLst/>
              <a:rect l="l" t="t" r="r" b="b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2798552" y="5484145"/>
              <a:ext cx="161075" cy="111922"/>
            </a:xfrm>
            <a:custGeom>
              <a:avLst/>
              <a:gdLst/>
              <a:ahLst/>
              <a:cxnLst/>
              <a:rect l="l" t="t" r="r" b="b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462711" y="5390224"/>
              <a:ext cx="152174" cy="100697"/>
            </a:xfrm>
            <a:custGeom>
              <a:avLst/>
              <a:gdLst/>
              <a:ahLst/>
              <a:cxnLst/>
              <a:rect l="l" t="t" r="r" b="b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979687" y="5457310"/>
              <a:ext cx="145399" cy="111922"/>
            </a:xfrm>
            <a:custGeom>
              <a:avLst/>
              <a:gdLst/>
              <a:ahLst/>
              <a:cxnLst/>
              <a:rect l="l" t="t" r="r" b="b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304303" y="5557940"/>
              <a:ext cx="163333" cy="105213"/>
            </a:xfrm>
            <a:custGeom>
              <a:avLst/>
              <a:gdLst/>
              <a:ahLst/>
              <a:cxnLst/>
              <a:rect l="l" t="t" r="r" b="b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299511" y="5412608"/>
              <a:ext cx="156558" cy="102955"/>
            </a:xfrm>
            <a:custGeom>
              <a:avLst/>
              <a:gdLst/>
              <a:ahLst/>
              <a:cxnLst/>
              <a:rect l="l" t="t" r="r" b="b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136244" y="5437184"/>
              <a:ext cx="156624" cy="102955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807861" y="5638445"/>
              <a:ext cx="152108" cy="100697"/>
            </a:xfrm>
            <a:custGeom>
              <a:avLst/>
              <a:gdLst/>
              <a:ahLst/>
              <a:cxnLst/>
              <a:rect l="l" t="t" r="r" b="b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971127" y="5607160"/>
              <a:ext cx="163267" cy="107405"/>
            </a:xfrm>
            <a:custGeom>
              <a:avLst/>
              <a:gdLst/>
              <a:ahLst/>
              <a:cxnLst/>
              <a:rect l="l" t="t" r="r" b="b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816828" y="5739075"/>
              <a:ext cx="154366" cy="147724"/>
            </a:xfrm>
            <a:custGeom>
              <a:avLst/>
              <a:gdLst/>
              <a:ahLst/>
              <a:cxnLst/>
              <a:rect l="l" t="t" r="r" b="b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047115" y="5783843"/>
              <a:ext cx="42577" cy="51477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136586" y="5584775"/>
              <a:ext cx="158883" cy="107405"/>
            </a:xfrm>
            <a:custGeom>
              <a:avLst/>
              <a:gdLst/>
              <a:ahLst/>
              <a:cxnLst/>
              <a:rect l="l" t="t" r="r" b="b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980028" y="5712240"/>
              <a:ext cx="154366" cy="152174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357972" y="5739075"/>
              <a:ext cx="44835" cy="49285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297594" y="5667538"/>
              <a:ext cx="156624" cy="147657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472019" y="5535622"/>
              <a:ext cx="158883" cy="105147"/>
            </a:xfrm>
            <a:custGeom>
              <a:avLst/>
              <a:gdLst/>
              <a:ahLst/>
              <a:cxnLst/>
              <a:rect l="l" t="t" r="r" b="b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81537" y="6166238"/>
              <a:ext cx="29159" cy="42577"/>
            </a:xfrm>
            <a:custGeom>
              <a:avLst/>
              <a:gdLst/>
              <a:ahLst/>
              <a:cxnLst/>
              <a:rect l="l" t="t" r="r" b="b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921159" y="6163979"/>
              <a:ext cx="18000" cy="78379"/>
            </a:xfrm>
            <a:custGeom>
              <a:avLst/>
              <a:gdLst/>
              <a:ahLst/>
              <a:cxnLst/>
              <a:rect l="l" t="t" r="r" b="b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921159" y="6132694"/>
              <a:ext cx="154366" cy="102955"/>
            </a:xfrm>
            <a:custGeom>
              <a:avLst/>
              <a:gdLst/>
              <a:ahLst/>
              <a:cxnLst/>
              <a:rect l="l" t="t" r="r" b="b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804920" y="6112568"/>
              <a:ext cx="49219" cy="31351"/>
            </a:xfrm>
            <a:custGeom>
              <a:avLst/>
              <a:gdLst/>
              <a:ahLst/>
              <a:cxnLst/>
              <a:rect l="l" t="t" r="r" b="b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623719" y="5358939"/>
              <a:ext cx="165591" cy="109664"/>
            </a:xfrm>
            <a:custGeom>
              <a:avLst/>
              <a:gdLst/>
              <a:ahLst/>
              <a:cxnLst/>
              <a:rect l="l" t="t" r="r" b="b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753442" y="6081283"/>
              <a:ext cx="154366" cy="181201"/>
            </a:xfrm>
            <a:custGeom>
              <a:avLst/>
              <a:gdLst/>
              <a:ahLst/>
              <a:cxnLst/>
              <a:rect l="l" t="t" r="r" b="b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818337" y="6190814"/>
              <a:ext cx="47027" cy="31418"/>
            </a:xfrm>
            <a:custGeom>
              <a:avLst/>
              <a:gdLst/>
              <a:ahLst/>
              <a:cxnLst/>
              <a:rect l="l" t="t" r="r" b="b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605851" y="6172946"/>
              <a:ext cx="154366" cy="107405"/>
            </a:xfrm>
            <a:custGeom>
              <a:avLst/>
              <a:gdLst/>
              <a:ahLst/>
              <a:cxnLst/>
              <a:rect l="l" t="t" r="r" b="b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3735575" y="5441701"/>
              <a:ext cx="239320" cy="154366"/>
            </a:xfrm>
            <a:custGeom>
              <a:avLst/>
              <a:gdLst/>
              <a:ahLst/>
              <a:cxnLst/>
              <a:rect l="l" t="t" r="r" b="b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874198" y="5517688"/>
              <a:ext cx="62703" cy="42577"/>
            </a:xfrm>
            <a:custGeom>
              <a:avLst/>
              <a:gdLst/>
              <a:ahLst/>
              <a:cxnLst/>
              <a:rect l="l" t="t" r="r" b="b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791436" y="5336554"/>
              <a:ext cx="156624" cy="109664"/>
            </a:xfrm>
            <a:custGeom>
              <a:avLst/>
              <a:gdLst/>
              <a:ahLst/>
              <a:cxnLst/>
              <a:rect l="l" t="t" r="r" b="b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912258" y="5671988"/>
              <a:ext cx="60444" cy="55994"/>
            </a:xfrm>
            <a:custGeom>
              <a:avLst/>
              <a:gdLst/>
              <a:ahLst/>
              <a:cxnLst/>
              <a:rect l="l" t="t" r="r" b="b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686356" y="5895632"/>
              <a:ext cx="355626" cy="192426"/>
            </a:xfrm>
            <a:custGeom>
              <a:avLst/>
              <a:gdLst/>
              <a:ahLst/>
              <a:cxnLst/>
              <a:rect l="l" t="t" r="r" b="b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842913" y="5591484"/>
              <a:ext cx="185651" cy="297506"/>
            </a:xfrm>
            <a:custGeom>
              <a:avLst/>
              <a:gdLst/>
              <a:ahLst/>
              <a:cxnLst/>
              <a:rect l="l" t="t" r="r" b="b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725098" y="6217649"/>
              <a:ext cx="199135" cy="161141"/>
            </a:xfrm>
            <a:custGeom>
              <a:avLst/>
              <a:gdLst/>
              <a:ahLst/>
              <a:cxnLst/>
              <a:rect l="l" t="t" r="r" b="b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644594" y="5658571"/>
              <a:ext cx="156624" cy="102955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666230" y="6210940"/>
              <a:ext cx="26901" cy="40318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573057" y="5173288"/>
              <a:ext cx="2549428" cy="1442497"/>
            </a:xfrm>
            <a:custGeom>
              <a:avLst/>
              <a:gdLst/>
              <a:ahLst/>
              <a:cxnLst/>
              <a:rect l="l" t="t" r="r" b="b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655820" y="5757009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704972" y="6058899"/>
              <a:ext cx="275122" cy="167783"/>
            </a:xfrm>
            <a:custGeom>
              <a:avLst/>
              <a:gdLst/>
              <a:ahLst/>
              <a:cxnLst/>
              <a:rect l="l" t="t" r="r" b="b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678138" y="5897891"/>
              <a:ext cx="239387" cy="167783"/>
            </a:xfrm>
            <a:custGeom>
              <a:avLst/>
              <a:gdLst/>
              <a:ahLst/>
              <a:cxnLst/>
              <a:rect l="l" t="t" r="r" b="b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749333" y="5935884"/>
              <a:ext cx="22451" cy="134240"/>
            </a:xfrm>
            <a:custGeom>
              <a:avLst/>
              <a:gdLst/>
              <a:ahLst/>
              <a:cxnLst/>
              <a:rect l="l" t="t" r="r" b="b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216748" y="5689922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418009" y="5721207"/>
              <a:ext cx="49285" cy="42577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49924" y="5815128"/>
              <a:ext cx="24709" cy="134240"/>
            </a:xfrm>
            <a:custGeom>
              <a:avLst/>
              <a:gdLst/>
              <a:ahLst/>
              <a:cxnLst/>
              <a:rect l="l" t="t" r="r" b="b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368790" y="5665279"/>
              <a:ext cx="156624" cy="147724"/>
            </a:xfrm>
            <a:custGeom>
              <a:avLst/>
              <a:gdLst/>
              <a:ahLst/>
              <a:cxnLst/>
              <a:rect l="l" t="t" r="r" b="b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422459" y="5815128"/>
              <a:ext cx="138757" cy="154366"/>
            </a:xfrm>
            <a:custGeom>
              <a:avLst/>
              <a:gdLst/>
              <a:ahLst/>
              <a:cxnLst/>
              <a:rect l="l" t="t" r="r" b="b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212232" y="6025356"/>
              <a:ext cx="29159" cy="131982"/>
            </a:xfrm>
            <a:custGeom>
              <a:avLst/>
              <a:gdLst/>
              <a:ahLst/>
              <a:cxnLst/>
              <a:rect l="l" t="t" r="r" b="b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236875" y="6161787"/>
              <a:ext cx="156624" cy="26901"/>
            </a:xfrm>
            <a:custGeom>
              <a:avLst/>
              <a:gdLst/>
              <a:ahLst/>
              <a:cxnLst/>
              <a:rect l="l" t="t" r="r" b="b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010972" y="5651862"/>
              <a:ext cx="29159" cy="4483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257001" y="6038773"/>
              <a:ext cx="51477" cy="29159"/>
            </a:xfrm>
            <a:custGeom>
              <a:avLst/>
              <a:gdLst/>
              <a:ahLst/>
              <a:cxnLst/>
              <a:rect l="l" t="t" r="r" b="b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2939435" y="5591484"/>
              <a:ext cx="31351" cy="132048"/>
            </a:xfrm>
            <a:custGeom>
              <a:avLst/>
              <a:gdLst/>
              <a:ahLst/>
              <a:cxnLst/>
              <a:rect l="l" t="t" r="r" b="b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111602" y="5772618"/>
              <a:ext cx="13484" cy="40385"/>
            </a:xfrm>
            <a:custGeom>
              <a:avLst/>
              <a:gdLst/>
              <a:ahLst/>
              <a:cxnLst/>
              <a:rect l="l" t="t" r="r" b="b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098184" y="5549040"/>
              <a:ext cx="156624" cy="145399"/>
            </a:xfrm>
            <a:custGeom>
              <a:avLst/>
              <a:gdLst/>
              <a:ahLst/>
              <a:cxnLst/>
              <a:rect l="l" t="t" r="r" b="b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263709" y="5748042"/>
              <a:ext cx="42577" cy="44769"/>
            </a:xfrm>
            <a:custGeom>
              <a:avLst/>
              <a:gdLst/>
              <a:ahLst/>
              <a:cxnLst/>
              <a:rect l="l" t="t" r="r" b="b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169788" y="5627286"/>
              <a:ext cx="35802" cy="38060"/>
            </a:xfrm>
            <a:custGeom>
              <a:avLst/>
              <a:gdLst/>
              <a:ahLst/>
              <a:cxnLst/>
              <a:rect l="l" t="t" r="r" b="b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941693" y="5795002"/>
              <a:ext cx="47027" cy="40318"/>
            </a:xfrm>
            <a:custGeom>
              <a:avLst/>
              <a:gdLst/>
              <a:ahLst/>
              <a:cxnLst/>
              <a:rect l="l" t="t" r="r" b="b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051224" y="5710048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2946143" y="6110310"/>
              <a:ext cx="47027" cy="38127"/>
            </a:xfrm>
            <a:custGeom>
              <a:avLst/>
              <a:gdLst/>
              <a:ahLst/>
              <a:cxnLst/>
              <a:rect l="l" t="t" r="r" b="b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2943885" y="5886732"/>
              <a:ext cx="147657" cy="149849"/>
            </a:xfrm>
            <a:custGeom>
              <a:avLst/>
              <a:gdLst/>
              <a:ahLst/>
              <a:cxnLst/>
              <a:rect l="l" t="t" r="r" b="b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2999813" y="5942593"/>
              <a:ext cx="31351" cy="44835"/>
            </a:xfrm>
            <a:custGeom>
              <a:avLst/>
              <a:gdLst/>
              <a:ahLst/>
              <a:cxnLst/>
              <a:rect l="l" t="t" r="r" b="b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2890215" y="6052190"/>
              <a:ext cx="152174" cy="147657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677796" y="5989554"/>
              <a:ext cx="58186" cy="51544"/>
            </a:xfrm>
            <a:custGeom>
              <a:avLst/>
              <a:gdLst/>
              <a:ahLst/>
              <a:cxnLst/>
              <a:rect l="l" t="t" r="r" b="b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778426" y="5911308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847772" y="5969428"/>
              <a:ext cx="42510" cy="42577"/>
            </a:xfrm>
            <a:custGeom>
              <a:avLst/>
              <a:gdLst/>
              <a:ahLst/>
              <a:cxnLst/>
              <a:rect l="l" t="t" r="r" b="b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218940" y="6005230"/>
              <a:ext cx="145465" cy="147657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261451" y="5835254"/>
              <a:ext cx="154366" cy="156624"/>
            </a:xfrm>
            <a:custGeom>
              <a:avLst/>
              <a:gdLst/>
              <a:ahLst/>
              <a:cxnLst/>
              <a:rect l="l" t="t" r="r" b="b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328538" y="5895632"/>
              <a:ext cx="42577" cy="49285"/>
            </a:xfrm>
            <a:custGeom>
              <a:avLst/>
              <a:gdLst/>
              <a:ahLst/>
              <a:cxnLst/>
              <a:rect l="l" t="t" r="r" b="b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210040" y="5707790"/>
              <a:ext cx="29093" cy="134240"/>
            </a:xfrm>
            <a:custGeom>
              <a:avLst/>
              <a:gdLst/>
              <a:ahLst/>
              <a:cxnLst/>
              <a:rect l="l" t="t" r="r" b="b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160821" y="5922467"/>
              <a:ext cx="47027" cy="44835"/>
            </a:xfrm>
            <a:custGeom>
              <a:avLst/>
              <a:gdLst/>
              <a:ahLst/>
              <a:cxnLst/>
              <a:rect l="l" t="t" r="r" b="b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093734" y="6081283"/>
              <a:ext cx="58186" cy="44769"/>
            </a:xfrm>
            <a:custGeom>
              <a:avLst/>
              <a:gdLst/>
              <a:ahLst/>
              <a:cxnLst/>
              <a:rect l="l" t="t" r="r" b="b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100443" y="5859897"/>
              <a:ext cx="154366" cy="15881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420267" y="6161787"/>
              <a:ext cx="24643" cy="149849"/>
            </a:xfrm>
            <a:custGeom>
              <a:avLst/>
              <a:gdLst/>
              <a:ahLst/>
              <a:cxnLst/>
              <a:rect l="l" t="t" r="r" b="b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2138844" y="5710048"/>
              <a:ext cx="31351" cy="134240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201481" y="5759201"/>
              <a:ext cx="44769" cy="60511"/>
            </a:xfrm>
            <a:custGeom>
              <a:avLst/>
              <a:gdLst/>
              <a:ahLst/>
              <a:cxnLst/>
              <a:rect l="l" t="t" r="r" b="b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051631" y="6079025"/>
              <a:ext cx="33610" cy="49285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928617" y="6190814"/>
              <a:ext cx="152108" cy="167850"/>
            </a:xfrm>
            <a:custGeom>
              <a:avLst/>
              <a:gdLst/>
              <a:ahLst/>
              <a:cxnLst/>
              <a:rect l="l" t="t" r="r" b="b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2317720" y="5886732"/>
              <a:ext cx="31418" cy="13484"/>
            </a:xfrm>
            <a:custGeom>
              <a:avLst/>
              <a:gdLst/>
              <a:ahLst/>
              <a:cxnLst/>
              <a:rect l="l" t="t" r="r" b="b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2250633" y="5830804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2313270" y="5895632"/>
              <a:ext cx="35868" cy="42577"/>
            </a:xfrm>
            <a:custGeom>
              <a:avLst/>
              <a:gdLst/>
              <a:ahLst/>
              <a:cxnLst/>
              <a:rect l="l" t="t" r="r" b="b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2067241" y="6333955"/>
              <a:ext cx="156624" cy="170042"/>
            </a:xfrm>
            <a:custGeom>
              <a:avLst/>
              <a:gdLst/>
              <a:ahLst/>
              <a:cxnLst/>
              <a:rect l="l" t="t" r="r" b="b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529798" y="5951560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24717" y="6125986"/>
              <a:ext cx="161075" cy="185651"/>
            </a:xfrm>
            <a:custGeom>
              <a:avLst/>
              <a:gdLst/>
              <a:ahLst/>
              <a:cxnLst/>
              <a:rect l="l" t="t" r="r" b="b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2311011" y="6199781"/>
              <a:ext cx="42577" cy="47027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227907" y="6150562"/>
              <a:ext cx="194618" cy="179009"/>
            </a:xfrm>
            <a:custGeom>
              <a:avLst/>
              <a:gdLst/>
              <a:ahLst/>
              <a:cxnLst/>
              <a:rect l="l" t="t" r="r" b="b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429575" y="6190814"/>
              <a:ext cx="798398" cy="270672"/>
            </a:xfrm>
            <a:custGeom>
              <a:avLst/>
              <a:gdLst/>
              <a:ahLst/>
              <a:cxnLst/>
              <a:rect l="l" t="t" r="r" b="b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2226057" y="6302670"/>
              <a:ext cx="212486" cy="185651"/>
            </a:xfrm>
            <a:custGeom>
              <a:avLst/>
              <a:gdLst/>
              <a:ahLst/>
              <a:cxnLst/>
              <a:rect l="l" t="t" r="r" b="b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2888024" y="5736883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416158" y="5808420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2621869" y="5841963"/>
              <a:ext cx="49285" cy="42577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2143294" y="6005230"/>
              <a:ext cx="147657" cy="152108"/>
            </a:xfrm>
            <a:custGeom>
              <a:avLst/>
              <a:gdLst/>
              <a:ahLst/>
              <a:cxnLst/>
              <a:rect l="l" t="t" r="r" b="b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2409449" y="5828546"/>
              <a:ext cx="29093" cy="132048"/>
            </a:xfrm>
            <a:custGeom>
              <a:avLst/>
              <a:gdLst/>
              <a:ahLst/>
              <a:cxnLst/>
              <a:rect l="l" t="t" r="r" b="b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2791844" y="5817387"/>
              <a:ext cx="33610" cy="42577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2568199" y="5786102"/>
              <a:ext cx="156624" cy="147657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2727015" y="5754750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472019" y="5864347"/>
              <a:ext cx="35868" cy="47027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89625" y="6172946"/>
              <a:ext cx="152174" cy="147657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205931" y="6065608"/>
              <a:ext cx="33610" cy="49285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357972" y="6034323"/>
              <a:ext cx="42577" cy="60444"/>
            </a:xfrm>
            <a:custGeom>
              <a:avLst/>
              <a:gdLst/>
              <a:ahLst/>
              <a:cxnLst/>
              <a:rect l="l" t="t" r="r" b="b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147745" y="6226616"/>
              <a:ext cx="44835" cy="49285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299852" y="5978395"/>
              <a:ext cx="154366" cy="16107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250633" y="6146112"/>
              <a:ext cx="156624" cy="152108"/>
            </a:xfrm>
            <a:custGeom>
              <a:avLst/>
              <a:gdLst/>
              <a:ahLst/>
              <a:cxnLst/>
              <a:rect l="l" t="t" r="r" b="b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Google Shape;211;p2"/>
          <p:cNvSpPr txBox="1">
            <a:spLocks noGrp="1"/>
          </p:cNvSpPr>
          <p:nvPr>
            <p:ph type="ctrTitle"/>
          </p:nvPr>
        </p:nvSpPr>
        <p:spPr>
          <a:xfrm>
            <a:off x="1574375" y="1820375"/>
            <a:ext cx="5995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5" name="Google Shape;685;p5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686" name="Google Shape;686;p5"/>
            <p:cNvSpPr/>
            <p:nvPr/>
          </p:nvSpPr>
          <p:spPr>
            <a:xfrm>
              <a:off x="1003176" y="4540815"/>
              <a:ext cx="1110494" cy="612269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1058529" y="4589442"/>
              <a:ext cx="471371" cy="375811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5"/>
            <p:cNvSpPr/>
            <p:nvPr/>
          </p:nvSpPr>
          <p:spPr>
            <a:xfrm>
              <a:off x="1625509" y="4780661"/>
              <a:ext cx="427776" cy="372423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" name="Google Shape;689;p5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690" name="Google Shape;690;p5"/>
            <p:cNvSpPr/>
            <p:nvPr/>
          </p:nvSpPr>
          <p:spPr>
            <a:xfrm>
              <a:off x="385875" y="4691777"/>
              <a:ext cx="77225" cy="211397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560304" y="4300920"/>
              <a:ext cx="129240" cy="83951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342281" y="4183488"/>
              <a:ext cx="369035" cy="728056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3" name="Google Shape;693;p5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694" name="Google Shape;694;p5"/>
            <p:cNvSpPr/>
            <p:nvPr/>
          </p:nvSpPr>
          <p:spPr>
            <a:xfrm>
              <a:off x="50" y="1283221"/>
              <a:ext cx="390907" cy="60056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50" y="1232900"/>
              <a:ext cx="439534" cy="68855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50" y="1284915"/>
              <a:ext cx="454630" cy="764975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" name="Google Shape;697;p5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698" name="Google Shape;698;p5"/>
            <p:cNvSpPr/>
            <p:nvPr/>
          </p:nvSpPr>
          <p:spPr>
            <a:xfrm>
              <a:off x="50" y="3073044"/>
              <a:ext cx="729750" cy="1046771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50" y="3264263"/>
              <a:ext cx="679429" cy="686106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5"/>
            <p:cNvSpPr/>
            <p:nvPr/>
          </p:nvSpPr>
          <p:spPr>
            <a:xfrm>
              <a:off x="50" y="3314584"/>
              <a:ext cx="466388" cy="580432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701;p5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702" name="Google Shape;702;p5"/>
            <p:cNvSpPr/>
            <p:nvPr/>
          </p:nvSpPr>
          <p:spPr>
            <a:xfrm>
              <a:off x="6114267" y="102328"/>
              <a:ext cx="112449" cy="10114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5763716" y="-7"/>
              <a:ext cx="538482" cy="320458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4012455" y="-7"/>
              <a:ext cx="2524606" cy="759943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6092495" y="162713"/>
              <a:ext cx="117432" cy="18484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5788876" y="362352"/>
              <a:ext cx="213041" cy="72143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5788876" y="432801"/>
              <a:ext cx="145980" cy="50371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5778812" y="337191"/>
              <a:ext cx="186237" cy="43645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5"/>
            <p:cNvSpPr/>
            <p:nvPr/>
          </p:nvSpPr>
          <p:spPr>
            <a:xfrm>
              <a:off x="4567677" y="-7"/>
              <a:ext cx="53758" cy="290266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" name="Google Shape;710;p5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711" name="Google Shape;711;p5"/>
            <p:cNvSpPr/>
            <p:nvPr/>
          </p:nvSpPr>
          <p:spPr>
            <a:xfrm>
              <a:off x="6280325" y="2131997"/>
              <a:ext cx="590496" cy="900841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6542043" y="3044546"/>
              <a:ext cx="65467" cy="46983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5"/>
            <p:cNvSpPr/>
            <p:nvPr/>
          </p:nvSpPr>
          <p:spPr>
            <a:xfrm>
              <a:off x="6292083" y="2138723"/>
              <a:ext cx="35274" cy="35274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5"/>
            <p:cNvSpPr/>
            <p:nvPr/>
          </p:nvSpPr>
          <p:spPr>
            <a:xfrm>
              <a:off x="6538655" y="3066318"/>
              <a:ext cx="16840" cy="30242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5"/>
            <p:cNvSpPr/>
            <p:nvPr/>
          </p:nvSpPr>
          <p:spPr>
            <a:xfrm>
              <a:off x="6421223" y="2091740"/>
              <a:ext cx="105773" cy="40306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5"/>
            <p:cNvSpPr/>
            <p:nvPr/>
          </p:nvSpPr>
          <p:spPr>
            <a:xfrm>
              <a:off x="6654393" y="2992531"/>
              <a:ext cx="152706" cy="80563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5"/>
            <p:cNvSpPr/>
            <p:nvPr/>
          </p:nvSpPr>
          <p:spPr>
            <a:xfrm>
              <a:off x="6233393" y="2021291"/>
              <a:ext cx="637429" cy="1130622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5"/>
            <p:cNvSpPr/>
            <p:nvPr/>
          </p:nvSpPr>
          <p:spPr>
            <a:xfrm>
              <a:off x="6609104" y="2068274"/>
              <a:ext cx="21872" cy="20178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" name="Google Shape;719;p5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720" name="Google Shape;720;p5"/>
            <p:cNvSpPr/>
            <p:nvPr/>
          </p:nvSpPr>
          <p:spPr>
            <a:xfrm>
              <a:off x="6010287" y="4958477"/>
              <a:ext cx="610625" cy="194607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5"/>
            <p:cNvSpPr/>
            <p:nvPr/>
          </p:nvSpPr>
          <p:spPr>
            <a:xfrm>
              <a:off x="5332602" y="4691777"/>
              <a:ext cx="114094" cy="107417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5"/>
            <p:cNvSpPr/>
            <p:nvPr/>
          </p:nvSpPr>
          <p:spPr>
            <a:xfrm>
              <a:off x="5191704" y="4493833"/>
              <a:ext cx="781715" cy="659251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5"/>
            <p:cNvSpPr/>
            <p:nvPr/>
          </p:nvSpPr>
          <p:spPr>
            <a:xfrm>
              <a:off x="6674521" y="5069183"/>
              <a:ext cx="196301" cy="83901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5"/>
            <p:cNvSpPr/>
            <p:nvPr/>
          </p:nvSpPr>
          <p:spPr>
            <a:xfrm>
              <a:off x="5243718" y="4597812"/>
              <a:ext cx="45338" cy="43694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5"/>
            <p:cNvSpPr/>
            <p:nvPr/>
          </p:nvSpPr>
          <p:spPr>
            <a:xfrm>
              <a:off x="5460098" y="4067751"/>
              <a:ext cx="1410724" cy="868954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5"/>
            <p:cNvSpPr/>
            <p:nvPr/>
          </p:nvSpPr>
          <p:spPr>
            <a:xfrm>
              <a:off x="5518788" y="4151652"/>
              <a:ext cx="28548" cy="30242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5"/>
            <p:cNvSpPr/>
            <p:nvPr/>
          </p:nvSpPr>
          <p:spPr>
            <a:xfrm>
              <a:off x="6605766" y="4480430"/>
              <a:ext cx="134222" cy="130884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5"/>
            <p:cNvSpPr/>
            <p:nvPr/>
          </p:nvSpPr>
          <p:spPr>
            <a:xfrm>
              <a:off x="5567415" y="4250599"/>
              <a:ext cx="99047" cy="98997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5"/>
            <p:cNvSpPr/>
            <p:nvPr/>
          </p:nvSpPr>
          <p:spPr>
            <a:xfrm>
              <a:off x="6531979" y="3618202"/>
              <a:ext cx="338843" cy="838762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5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731" name="Google Shape;731;p5"/>
            <p:cNvSpPr/>
            <p:nvPr/>
          </p:nvSpPr>
          <p:spPr>
            <a:xfrm>
              <a:off x="5944870" y="3341438"/>
              <a:ext cx="593834" cy="583770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5"/>
            <p:cNvSpPr/>
            <p:nvPr/>
          </p:nvSpPr>
          <p:spPr>
            <a:xfrm>
              <a:off x="6424611" y="3458870"/>
              <a:ext cx="119126" cy="478097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" name="Google Shape;733;p5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734" name="Google Shape;734;p5"/>
            <p:cNvSpPr/>
            <p:nvPr/>
          </p:nvSpPr>
          <p:spPr>
            <a:xfrm>
              <a:off x="2242760" y="211340"/>
              <a:ext cx="33630" cy="20178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5"/>
            <p:cNvSpPr/>
            <p:nvPr/>
          </p:nvSpPr>
          <p:spPr>
            <a:xfrm>
              <a:off x="2249486" y="176115"/>
              <a:ext cx="35274" cy="18534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5"/>
            <p:cNvSpPr/>
            <p:nvPr/>
          </p:nvSpPr>
          <p:spPr>
            <a:xfrm>
              <a:off x="2204197" y="105666"/>
              <a:ext cx="546902" cy="236607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5"/>
            <p:cNvSpPr/>
            <p:nvPr/>
          </p:nvSpPr>
          <p:spPr>
            <a:xfrm>
              <a:off x="2593361" y="174471"/>
              <a:ext cx="112449" cy="112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" name="Google Shape;738;p5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739" name="Google Shape;739;p5"/>
            <p:cNvSpPr/>
            <p:nvPr/>
          </p:nvSpPr>
          <p:spPr>
            <a:xfrm>
              <a:off x="1065205" y="176115"/>
              <a:ext cx="40306" cy="35274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5"/>
            <p:cNvSpPr/>
            <p:nvPr/>
          </p:nvSpPr>
          <p:spPr>
            <a:xfrm>
              <a:off x="1021610" y="129182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5"/>
            <p:cNvSpPr/>
            <p:nvPr/>
          </p:nvSpPr>
          <p:spPr>
            <a:xfrm>
              <a:off x="1345357" y="164407"/>
              <a:ext cx="36968" cy="38612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5"/>
            <p:cNvSpPr/>
            <p:nvPr/>
          </p:nvSpPr>
          <p:spPr>
            <a:xfrm>
              <a:off x="1081995" y="-7"/>
              <a:ext cx="16840" cy="114143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5"/>
            <p:cNvSpPr/>
            <p:nvPr/>
          </p:nvSpPr>
          <p:spPr>
            <a:xfrm>
              <a:off x="1360453" y="-7"/>
              <a:ext cx="124158" cy="11075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5"/>
            <p:cNvSpPr/>
            <p:nvPr/>
          </p:nvSpPr>
          <p:spPr>
            <a:xfrm>
              <a:off x="105723" y="-7"/>
              <a:ext cx="124207" cy="23566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5"/>
            <p:cNvSpPr/>
            <p:nvPr/>
          </p:nvSpPr>
          <p:spPr>
            <a:xfrm>
              <a:off x="1311826" y="119118"/>
              <a:ext cx="115787" cy="11912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"/>
            <p:cNvSpPr/>
            <p:nvPr/>
          </p:nvSpPr>
          <p:spPr>
            <a:xfrm>
              <a:off x="1276602" y="52007"/>
              <a:ext cx="30242" cy="3358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5"/>
            <p:cNvSpPr/>
            <p:nvPr/>
          </p:nvSpPr>
          <p:spPr>
            <a:xfrm>
              <a:off x="1090365" y="-7"/>
              <a:ext cx="115837" cy="112449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5"/>
            <p:cNvSpPr/>
            <p:nvPr/>
          </p:nvSpPr>
          <p:spPr>
            <a:xfrm>
              <a:off x="1219555" y="-7"/>
              <a:ext cx="16840" cy="104079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5"/>
            <p:cNvSpPr/>
            <p:nvPr/>
          </p:nvSpPr>
          <p:spPr>
            <a:xfrm>
              <a:off x="1501351" y="-7"/>
              <a:ext cx="124207" cy="9401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5"/>
            <p:cNvSpPr/>
            <p:nvPr/>
          </p:nvSpPr>
          <p:spPr>
            <a:xfrm>
              <a:off x="800199" y="3380"/>
              <a:ext cx="125852" cy="117432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5"/>
            <p:cNvSpPr/>
            <p:nvPr/>
          </p:nvSpPr>
          <p:spPr>
            <a:xfrm>
              <a:off x="993112" y="63765"/>
              <a:ext cx="21822" cy="35274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5"/>
            <p:cNvSpPr/>
            <p:nvPr/>
          </p:nvSpPr>
          <p:spPr>
            <a:xfrm>
              <a:off x="853858" y="70442"/>
              <a:ext cx="28598" cy="35274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5"/>
            <p:cNvSpPr/>
            <p:nvPr/>
          </p:nvSpPr>
          <p:spPr>
            <a:xfrm>
              <a:off x="560304" y="-7"/>
              <a:ext cx="20178" cy="50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5"/>
            <p:cNvSpPr/>
            <p:nvPr/>
          </p:nvSpPr>
          <p:spPr>
            <a:xfrm>
              <a:off x="382537" y="25153"/>
              <a:ext cx="15146" cy="117481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5"/>
            <p:cNvSpPr/>
            <p:nvPr/>
          </p:nvSpPr>
          <p:spPr>
            <a:xfrm>
              <a:off x="1137348" y="58733"/>
              <a:ext cx="25210" cy="38612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5"/>
            <p:cNvSpPr/>
            <p:nvPr/>
          </p:nvSpPr>
          <p:spPr>
            <a:xfrm>
              <a:off x="409342" y="-7"/>
              <a:ext cx="112449" cy="847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5"/>
            <p:cNvSpPr/>
            <p:nvPr/>
          </p:nvSpPr>
          <p:spPr>
            <a:xfrm>
              <a:off x="660945" y="5025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5"/>
            <p:cNvSpPr/>
            <p:nvPr/>
          </p:nvSpPr>
          <p:spPr>
            <a:xfrm>
              <a:off x="432858" y="75474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5"/>
            <p:cNvSpPr/>
            <p:nvPr/>
          </p:nvSpPr>
          <p:spPr>
            <a:xfrm>
              <a:off x="390907" y="20121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5"/>
            <p:cNvSpPr/>
            <p:nvPr/>
          </p:nvSpPr>
          <p:spPr>
            <a:xfrm>
              <a:off x="540176" y="-7"/>
              <a:ext cx="8470" cy="1744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5"/>
            <p:cNvSpPr/>
            <p:nvPr/>
          </p:nvSpPr>
          <p:spPr>
            <a:xfrm>
              <a:off x="882406" y="130826"/>
              <a:ext cx="124158" cy="134272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5"/>
            <p:cNvSpPr/>
            <p:nvPr/>
          </p:nvSpPr>
          <p:spPr>
            <a:xfrm>
              <a:off x="885744" y="276757"/>
              <a:ext cx="13452" cy="115837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5"/>
            <p:cNvSpPr/>
            <p:nvPr/>
          </p:nvSpPr>
          <p:spPr>
            <a:xfrm>
              <a:off x="934371" y="181147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5"/>
            <p:cNvSpPr/>
            <p:nvPr/>
          </p:nvSpPr>
          <p:spPr>
            <a:xfrm>
              <a:off x="941097" y="-7"/>
              <a:ext cx="127546" cy="117481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5"/>
            <p:cNvSpPr/>
            <p:nvPr/>
          </p:nvSpPr>
          <p:spPr>
            <a:xfrm>
              <a:off x="1412468" y="48669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5"/>
            <p:cNvSpPr/>
            <p:nvPr/>
          </p:nvSpPr>
          <p:spPr>
            <a:xfrm>
              <a:off x="654269" y="189567"/>
              <a:ext cx="28548" cy="41951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"/>
            <p:cNvSpPr/>
            <p:nvPr/>
          </p:nvSpPr>
          <p:spPr>
            <a:xfrm>
              <a:off x="610625" y="147617"/>
              <a:ext cx="117481" cy="119126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5"/>
            <p:cNvSpPr/>
            <p:nvPr/>
          </p:nvSpPr>
          <p:spPr>
            <a:xfrm>
              <a:off x="786797" y="186179"/>
              <a:ext cx="41951" cy="36968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5"/>
            <p:cNvSpPr/>
            <p:nvPr/>
          </p:nvSpPr>
          <p:spPr>
            <a:xfrm>
              <a:off x="709622" y="72136"/>
              <a:ext cx="35274" cy="48677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5"/>
            <p:cNvSpPr/>
            <p:nvPr/>
          </p:nvSpPr>
          <p:spPr>
            <a:xfrm>
              <a:off x="741508" y="140891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5"/>
            <p:cNvSpPr/>
            <p:nvPr/>
          </p:nvSpPr>
          <p:spPr>
            <a:xfrm>
              <a:off x="211397" y="296885"/>
              <a:ext cx="130884" cy="120869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5"/>
            <p:cNvSpPr/>
            <p:nvPr/>
          </p:nvSpPr>
          <p:spPr>
            <a:xfrm>
              <a:off x="1734520" y="504894"/>
              <a:ext cx="122514" cy="147674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5"/>
            <p:cNvSpPr/>
            <p:nvPr/>
          </p:nvSpPr>
          <p:spPr>
            <a:xfrm>
              <a:off x="1873725" y="566973"/>
              <a:ext cx="127546" cy="80563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5"/>
            <p:cNvSpPr/>
            <p:nvPr/>
          </p:nvSpPr>
          <p:spPr>
            <a:xfrm>
              <a:off x="1924045" y="590439"/>
              <a:ext cx="26904" cy="36968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"/>
            <p:cNvSpPr/>
            <p:nvPr/>
          </p:nvSpPr>
          <p:spPr>
            <a:xfrm>
              <a:off x="1776471" y="528410"/>
              <a:ext cx="43645" cy="28548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5"/>
            <p:cNvSpPr/>
            <p:nvPr/>
          </p:nvSpPr>
          <p:spPr>
            <a:xfrm>
              <a:off x="1689232" y="358964"/>
              <a:ext cx="303668" cy="140948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5"/>
            <p:cNvSpPr/>
            <p:nvPr/>
          </p:nvSpPr>
          <p:spPr>
            <a:xfrm>
              <a:off x="120820" y="568667"/>
              <a:ext cx="124207" cy="1543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5"/>
            <p:cNvSpPr/>
            <p:nvPr/>
          </p:nvSpPr>
          <p:spPr>
            <a:xfrm>
              <a:off x="1274908" y="519990"/>
              <a:ext cx="159382" cy="144336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5"/>
            <p:cNvSpPr/>
            <p:nvPr/>
          </p:nvSpPr>
          <p:spPr>
            <a:xfrm>
              <a:off x="402665" y="555214"/>
              <a:ext cx="171140" cy="149368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5"/>
            <p:cNvSpPr/>
            <p:nvPr/>
          </p:nvSpPr>
          <p:spPr>
            <a:xfrm>
              <a:off x="1890515" y="21815"/>
              <a:ext cx="55403" cy="40306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5"/>
            <p:cNvSpPr/>
            <p:nvPr/>
          </p:nvSpPr>
          <p:spPr>
            <a:xfrm>
              <a:off x="390907" y="-7"/>
              <a:ext cx="10114" cy="11808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5"/>
            <p:cNvSpPr/>
            <p:nvPr/>
          </p:nvSpPr>
          <p:spPr>
            <a:xfrm>
              <a:off x="853858" y="404252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"/>
            <p:cNvSpPr/>
            <p:nvPr/>
          </p:nvSpPr>
          <p:spPr>
            <a:xfrm>
              <a:off x="1333599" y="248258"/>
              <a:ext cx="127546" cy="125852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5"/>
            <p:cNvSpPr/>
            <p:nvPr/>
          </p:nvSpPr>
          <p:spPr>
            <a:xfrm>
              <a:off x="712960" y="414316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5"/>
            <p:cNvSpPr/>
            <p:nvPr/>
          </p:nvSpPr>
          <p:spPr>
            <a:xfrm>
              <a:off x="1162508" y="12245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5"/>
            <p:cNvSpPr/>
            <p:nvPr/>
          </p:nvSpPr>
          <p:spPr>
            <a:xfrm>
              <a:off x="1387307" y="296885"/>
              <a:ext cx="35274" cy="42000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5"/>
            <p:cNvSpPr/>
            <p:nvPr/>
          </p:nvSpPr>
          <p:spPr>
            <a:xfrm>
              <a:off x="895809" y="444509"/>
              <a:ext cx="36968" cy="45338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5"/>
            <p:cNvSpPr/>
            <p:nvPr/>
          </p:nvSpPr>
          <p:spPr>
            <a:xfrm>
              <a:off x="583820" y="419349"/>
              <a:ext cx="115787" cy="119175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5"/>
            <p:cNvSpPr/>
            <p:nvPr/>
          </p:nvSpPr>
          <p:spPr>
            <a:xfrm>
              <a:off x="761637" y="452929"/>
              <a:ext cx="36918" cy="31886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5"/>
            <p:cNvSpPr/>
            <p:nvPr/>
          </p:nvSpPr>
          <p:spPr>
            <a:xfrm>
              <a:off x="434502" y="42273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5"/>
            <p:cNvSpPr/>
            <p:nvPr/>
          </p:nvSpPr>
          <p:spPr>
            <a:xfrm>
              <a:off x="624077" y="461299"/>
              <a:ext cx="30242" cy="3024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"/>
            <p:cNvSpPr/>
            <p:nvPr/>
          </p:nvSpPr>
          <p:spPr>
            <a:xfrm>
              <a:off x="1476191" y="246564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"/>
            <p:cNvSpPr/>
            <p:nvPr/>
          </p:nvSpPr>
          <p:spPr>
            <a:xfrm>
              <a:off x="1856984" y="93958"/>
              <a:ext cx="135916" cy="253347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"/>
            <p:cNvSpPr/>
            <p:nvPr/>
          </p:nvSpPr>
          <p:spPr>
            <a:xfrm>
              <a:off x="1756343" y="234856"/>
              <a:ext cx="122464" cy="120820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"/>
            <p:cNvSpPr/>
            <p:nvPr/>
          </p:nvSpPr>
          <p:spPr>
            <a:xfrm>
              <a:off x="1640605" y="-7"/>
              <a:ext cx="129190" cy="88983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"/>
            <p:cNvSpPr/>
            <p:nvPr/>
          </p:nvSpPr>
          <p:spPr>
            <a:xfrm>
              <a:off x="1910643" y="162713"/>
              <a:ext cx="52065" cy="45338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"/>
            <p:cNvSpPr/>
            <p:nvPr/>
          </p:nvSpPr>
          <p:spPr>
            <a:xfrm>
              <a:off x="1721118" y="100634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5"/>
            <p:cNvSpPr/>
            <p:nvPr/>
          </p:nvSpPr>
          <p:spPr>
            <a:xfrm>
              <a:off x="1581864" y="102328"/>
              <a:ext cx="124207" cy="135916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5"/>
            <p:cNvSpPr/>
            <p:nvPr/>
          </p:nvSpPr>
          <p:spPr>
            <a:xfrm>
              <a:off x="1612057" y="239888"/>
              <a:ext cx="129240" cy="120820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5"/>
            <p:cNvSpPr/>
            <p:nvPr/>
          </p:nvSpPr>
          <p:spPr>
            <a:xfrm>
              <a:off x="1781503" y="598859"/>
              <a:ext cx="43645" cy="2521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5"/>
            <p:cNvSpPr/>
            <p:nvPr/>
          </p:nvSpPr>
          <p:spPr>
            <a:xfrm>
              <a:off x="1243022" y="303611"/>
              <a:ext cx="40306" cy="42000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5"/>
            <p:cNvSpPr/>
            <p:nvPr/>
          </p:nvSpPr>
          <p:spPr>
            <a:xfrm>
              <a:off x="1196089" y="254984"/>
              <a:ext cx="124158" cy="130884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5"/>
            <p:cNvSpPr/>
            <p:nvPr/>
          </p:nvSpPr>
          <p:spPr>
            <a:xfrm>
              <a:off x="1170928" y="436139"/>
              <a:ext cx="45338" cy="38612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1412468" y="385818"/>
              <a:ext cx="127496" cy="119126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5"/>
            <p:cNvSpPr/>
            <p:nvPr/>
          </p:nvSpPr>
          <p:spPr>
            <a:xfrm>
              <a:off x="1479529" y="155987"/>
              <a:ext cx="45338" cy="35274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5"/>
            <p:cNvSpPr/>
            <p:nvPr/>
          </p:nvSpPr>
          <p:spPr>
            <a:xfrm>
              <a:off x="1442660" y="533442"/>
              <a:ext cx="11758" cy="130884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1647281" y="600503"/>
              <a:ext cx="21872" cy="33630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1553366" y="375754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5"/>
            <p:cNvSpPr/>
            <p:nvPr/>
          </p:nvSpPr>
          <p:spPr>
            <a:xfrm>
              <a:off x="1447692" y="514958"/>
              <a:ext cx="129190" cy="151012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5"/>
            <p:cNvSpPr/>
            <p:nvPr/>
          </p:nvSpPr>
          <p:spPr>
            <a:xfrm>
              <a:off x="578788" y="536780"/>
              <a:ext cx="682768" cy="164414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5"/>
            <p:cNvSpPr/>
            <p:nvPr/>
          </p:nvSpPr>
          <p:spPr>
            <a:xfrm>
              <a:off x="1454369" y="409284"/>
              <a:ext cx="35274" cy="31936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5"/>
            <p:cNvSpPr/>
            <p:nvPr/>
          </p:nvSpPr>
          <p:spPr>
            <a:xfrm>
              <a:off x="50" y="439477"/>
              <a:ext cx="139304" cy="130884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5"/>
            <p:cNvSpPr/>
            <p:nvPr/>
          </p:nvSpPr>
          <p:spPr>
            <a:xfrm>
              <a:off x="261718" y="-7"/>
              <a:ext cx="120869" cy="20178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5"/>
            <p:cNvSpPr/>
            <p:nvPr/>
          </p:nvSpPr>
          <p:spPr>
            <a:xfrm>
              <a:off x="50" y="578731"/>
              <a:ext cx="107417" cy="139254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5"/>
            <p:cNvSpPr/>
            <p:nvPr/>
          </p:nvSpPr>
          <p:spPr>
            <a:xfrm>
              <a:off x="154400" y="432801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5"/>
            <p:cNvSpPr/>
            <p:nvPr/>
          </p:nvSpPr>
          <p:spPr>
            <a:xfrm>
              <a:off x="1585252" y="248258"/>
              <a:ext cx="13452" cy="115787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5"/>
            <p:cNvSpPr/>
            <p:nvPr/>
          </p:nvSpPr>
          <p:spPr>
            <a:xfrm>
              <a:off x="538531" y="325433"/>
              <a:ext cx="36918" cy="5206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5"/>
            <p:cNvSpPr/>
            <p:nvPr/>
          </p:nvSpPr>
          <p:spPr>
            <a:xfrm>
              <a:off x="260073" y="566973"/>
              <a:ext cx="125852" cy="13761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5"/>
            <p:cNvSpPr/>
            <p:nvPr/>
          </p:nvSpPr>
          <p:spPr>
            <a:xfrm>
              <a:off x="494887" y="283483"/>
              <a:ext cx="124207" cy="130884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5"/>
            <p:cNvSpPr/>
            <p:nvPr/>
          </p:nvSpPr>
          <p:spPr>
            <a:xfrm>
              <a:off x="575400" y="424381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5"/>
            <p:cNvSpPr/>
            <p:nvPr/>
          </p:nvSpPr>
          <p:spPr>
            <a:xfrm>
              <a:off x="342281" y="469669"/>
              <a:ext cx="36918" cy="43694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5"/>
            <p:cNvSpPr/>
            <p:nvPr/>
          </p:nvSpPr>
          <p:spPr>
            <a:xfrm>
              <a:off x="293604" y="429413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5"/>
            <p:cNvSpPr/>
            <p:nvPr/>
          </p:nvSpPr>
          <p:spPr>
            <a:xfrm>
              <a:off x="1134010" y="394188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5"/>
            <p:cNvSpPr/>
            <p:nvPr/>
          </p:nvSpPr>
          <p:spPr>
            <a:xfrm>
              <a:off x="1598655" y="572005"/>
              <a:ext cx="129190" cy="83901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5"/>
            <p:cNvSpPr/>
            <p:nvPr/>
          </p:nvSpPr>
          <p:spPr>
            <a:xfrm>
              <a:off x="50" y="-7"/>
              <a:ext cx="2049897" cy="773345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5"/>
            <p:cNvSpPr/>
            <p:nvPr/>
          </p:nvSpPr>
          <p:spPr>
            <a:xfrm>
              <a:off x="1872080" y="582069"/>
              <a:ext cx="10114" cy="67161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5"/>
            <p:cNvSpPr/>
            <p:nvPr/>
          </p:nvSpPr>
          <p:spPr>
            <a:xfrm>
              <a:off x="1776471" y="-7"/>
              <a:ext cx="199639" cy="83951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5"/>
            <p:cNvSpPr/>
            <p:nvPr/>
          </p:nvSpPr>
          <p:spPr>
            <a:xfrm>
              <a:off x="365747" y="204663"/>
              <a:ext cx="47032" cy="3358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5"/>
            <p:cNvSpPr/>
            <p:nvPr/>
          </p:nvSpPr>
          <p:spPr>
            <a:xfrm>
              <a:off x="322102" y="157681"/>
              <a:ext cx="125901" cy="119126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5"/>
            <p:cNvSpPr/>
            <p:nvPr/>
          </p:nvSpPr>
          <p:spPr>
            <a:xfrm>
              <a:off x="270138" y="335497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5"/>
            <p:cNvSpPr/>
            <p:nvPr/>
          </p:nvSpPr>
          <p:spPr>
            <a:xfrm>
              <a:off x="182898" y="159375"/>
              <a:ext cx="122514" cy="134222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5"/>
            <p:cNvSpPr/>
            <p:nvPr/>
          </p:nvSpPr>
          <p:spPr>
            <a:xfrm>
              <a:off x="481485" y="466331"/>
              <a:ext cx="38612" cy="38612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5"/>
            <p:cNvSpPr/>
            <p:nvPr/>
          </p:nvSpPr>
          <p:spPr>
            <a:xfrm>
              <a:off x="463050" y="150955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5"/>
            <p:cNvSpPr/>
            <p:nvPr/>
          </p:nvSpPr>
          <p:spPr>
            <a:xfrm>
              <a:off x="513371" y="199631"/>
              <a:ext cx="31886" cy="38612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5"/>
            <p:cNvSpPr/>
            <p:nvPr/>
          </p:nvSpPr>
          <p:spPr>
            <a:xfrm>
              <a:off x="404310" y="337191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5"/>
            <p:cNvSpPr/>
            <p:nvPr/>
          </p:nvSpPr>
          <p:spPr>
            <a:xfrm>
              <a:off x="355683" y="291853"/>
              <a:ext cx="122514" cy="120869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5"/>
            <p:cNvSpPr/>
            <p:nvPr/>
          </p:nvSpPr>
          <p:spPr>
            <a:xfrm>
              <a:off x="250009" y="-7"/>
              <a:ext cx="10114" cy="1684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5"/>
            <p:cNvSpPr/>
            <p:nvPr/>
          </p:nvSpPr>
          <p:spPr>
            <a:xfrm>
              <a:off x="50" y="33573"/>
              <a:ext cx="83951" cy="130884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5"/>
            <p:cNvSpPr/>
            <p:nvPr/>
          </p:nvSpPr>
          <p:spPr>
            <a:xfrm>
              <a:off x="50" y="233162"/>
              <a:ext cx="53758" cy="43645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5"/>
            <p:cNvSpPr/>
            <p:nvPr/>
          </p:nvSpPr>
          <p:spPr>
            <a:xfrm>
              <a:off x="293604" y="80506"/>
              <a:ext cx="38612" cy="45338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5"/>
            <p:cNvSpPr/>
            <p:nvPr/>
          </p:nvSpPr>
          <p:spPr>
            <a:xfrm>
              <a:off x="241589" y="25153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5"/>
            <p:cNvSpPr/>
            <p:nvPr/>
          </p:nvSpPr>
          <p:spPr>
            <a:xfrm>
              <a:off x="520047" y="196243"/>
              <a:ext cx="26904" cy="10114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5"/>
            <p:cNvSpPr/>
            <p:nvPr/>
          </p:nvSpPr>
          <p:spPr>
            <a:xfrm>
              <a:off x="50" y="-7"/>
              <a:ext cx="92321" cy="26904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5"/>
            <p:cNvSpPr/>
            <p:nvPr/>
          </p:nvSpPr>
          <p:spPr>
            <a:xfrm>
              <a:off x="50" y="305305"/>
              <a:ext cx="203027" cy="120820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5"/>
            <p:cNvSpPr/>
            <p:nvPr/>
          </p:nvSpPr>
          <p:spPr>
            <a:xfrm>
              <a:off x="100691" y="31879"/>
              <a:ext cx="125852" cy="117481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5"/>
            <p:cNvSpPr/>
            <p:nvPr/>
          </p:nvSpPr>
          <p:spPr>
            <a:xfrm>
              <a:off x="226493" y="201275"/>
              <a:ext cx="40306" cy="50371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5"/>
            <p:cNvSpPr/>
            <p:nvPr/>
          </p:nvSpPr>
          <p:spPr>
            <a:xfrm>
              <a:off x="50" y="164407"/>
              <a:ext cx="164464" cy="127496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5"/>
            <p:cNvSpPr/>
            <p:nvPr/>
          </p:nvSpPr>
          <p:spPr>
            <a:xfrm>
              <a:off x="1098785" y="306949"/>
              <a:ext cx="28548" cy="38662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5"/>
            <p:cNvSpPr/>
            <p:nvPr/>
          </p:nvSpPr>
          <p:spPr>
            <a:xfrm>
              <a:off x="1236345" y="-7"/>
              <a:ext cx="110755" cy="105723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5"/>
            <p:cNvSpPr/>
            <p:nvPr/>
          </p:nvSpPr>
          <p:spPr>
            <a:xfrm>
              <a:off x="1212829" y="169439"/>
              <a:ext cx="11808" cy="35274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5"/>
            <p:cNvSpPr/>
            <p:nvPr/>
          </p:nvSpPr>
          <p:spPr>
            <a:xfrm>
              <a:off x="1055141" y="263354"/>
              <a:ext cx="122514" cy="120820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5"/>
            <p:cNvSpPr/>
            <p:nvPr/>
          </p:nvSpPr>
          <p:spPr>
            <a:xfrm>
              <a:off x="1303406" y="124150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5"/>
            <p:cNvSpPr/>
            <p:nvPr/>
          </p:nvSpPr>
          <p:spPr>
            <a:xfrm>
              <a:off x="1283278" y="526716"/>
              <a:ext cx="135916" cy="15146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5"/>
            <p:cNvSpPr/>
            <p:nvPr/>
          </p:nvSpPr>
          <p:spPr>
            <a:xfrm>
              <a:off x="1283278" y="390850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5"/>
            <p:cNvSpPr/>
            <p:nvPr/>
          </p:nvSpPr>
          <p:spPr>
            <a:xfrm>
              <a:off x="993112" y="400914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5"/>
            <p:cNvSpPr/>
            <p:nvPr/>
          </p:nvSpPr>
          <p:spPr>
            <a:xfrm>
              <a:off x="1440966" y="112392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5"/>
            <p:cNvSpPr/>
            <p:nvPr/>
          </p:nvSpPr>
          <p:spPr>
            <a:xfrm>
              <a:off x="1274908" y="395882"/>
              <a:ext cx="16840" cy="117481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5"/>
            <p:cNvSpPr/>
            <p:nvPr/>
          </p:nvSpPr>
          <p:spPr>
            <a:xfrm>
              <a:off x="520047" y="15089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5"/>
            <p:cNvSpPr/>
            <p:nvPr/>
          </p:nvSpPr>
          <p:spPr>
            <a:xfrm>
              <a:off x="1311826" y="416010"/>
              <a:ext cx="45338" cy="2521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5"/>
            <p:cNvSpPr/>
            <p:nvPr/>
          </p:nvSpPr>
          <p:spPr>
            <a:xfrm>
              <a:off x="682768" y="323739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5"/>
            <p:cNvSpPr/>
            <p:nvPr/>
          </p:nvSpPr>
          <p:spPr>
            <a:xfrm>
              <a:off x="565336" y="72136"/>
              <a:ext cx="38662" cy="43645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5"/>
            <p:cNvSpPr/>
            <p:nvPr/>
          </p:nvSpPr>
          <p:spPr>
            <a:xfrm>
              <a:off x="775039" y="275112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5"/>
            <p:cNvSpPr/>
            <p:nvPr/>
          </p:nvSpPr>
          <p:spPr>
            <a:xfrm>
              <a:off x="603948" y="152649"/>
              <a:ext cx="15146" cy="115787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5"/>
            <p:cNvSpPr/>
            <p:nvPr/>
          </p:nvSpPr>
          <p:spPr>
            <a:xfrm>
              <a:off x="632447" y="276757"/>
              <a:ext cx="129240" cy="125901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5"/>
            <p:cNvSpPr/>
            <p:nvPr/>
          </p:nvSpPr>
          <p:spPr>
            <a:xfrm>
              <a:off x="966258" y="318707"/>
              <a:ext cx="38612" cy="35274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5"/>
            <p:cNvSpPr/>
            <p:nvPr/>
          </p:nvSpPr>
          <p:spPr>
            <a:xfrm>
              <a:off x="818633" y="318707"/>
              <a:ext cx="50371" cy="45338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5"/>
            <p:cNvSpPr/>
            <p:nvPr/>
          </p:nvSpPr>
          <p:spPr>
            <a:xfrm>
              <a:off x="1040045" y="446203"/>
              <a:ext cx="38662" cy="3358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5"/>
            <p:cNvSpPr/>
            <p:nvPr/>
          </p:nvSpPr>
          <p:spPr>
            <a:xfrm>
              <a:off x="912599" y="268386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9" name="Google Shape;869;p5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870" name="Google Shape;870;p5"/>
          <p:cNvSpPr txBox="1">
            <a:spLocks noGrp="1"/>
          </p:cNvSpPr>
          <p:nvPr>
            <p:ph type="body" idx="1"/>
          </p:nvPr>
        </p:nvSpPr>
        <p:spPr>
          <a:xfrm>
            <a:off x="1131750" y="1312800"/>
            <a:ext cx="6880500" cy="34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✖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871" name="Google Shape;871;p5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3" name="Google Shape;873;p6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874" name="Google Shape;874;p6"/>
            <p:cNvSpPr/>
            <p:nvPr/>
          </p:nvSpPr>
          <p:spPr>
            <a:xfrm>
              <a:off x="1003176" y="4540815"/>
              <a:ext cx="1110494" cy="612269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1058529" y="4589442"/>
              <a:ext cx="471371" cy="375811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1625509" y="4780661"/>
              <a:ext cx="427776" cy="372423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" name="Google Shape;877;p6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878" name="Google Shape;878;p6"/>
            <p:cNvSpPr/>
            <p:nvPr/>
          </p:nvSpPr>
          <p:spPr>
            <a:xfrm>
              <a:off x="385875" y="4691777"/>
              <a:ext cx="77225" cy="211397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6"/>
            <p:cNvSpPr/>
            <p:nvPr/>
          </p:nvSpPr>
          <p:spPr>
            <a:xfrm>
              <a:off x="560304" y="4300920"/>
              <a:ext cx="129240" cy="83951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6"/>
            <p:cNvSpPr/>
            <p:nvPr/>
          </p:nvSpPr>
          <p:spPr>
            <a:xfrm>
              <a:off x="342281" y="4183488"/>
              <a:ext cx="369035" cy="728056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1" name="Google Shape;881;p6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882" name="Google Shape;882;p6"/>
            <p:cNvSpPr/>
            <p:nvPr/>
          </p:nvSpPr>
          <p:spPr>
            <a:xfrm>
              <a:off x="50" y="1283221"/>
              <a:ext cx="390907" cy="60056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50" y="1232900"/>
              <a:ext cx="439534" cy="68855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50" y="1284915"/>
              <a:ext cx="454630" cy="764975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6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886" name="Google Shape;886;p6"/>
            <p:cNvSpPr/>
            <p:nvPr/>
          </p:nvSpPr>
          <p:spPr>
            <a:xfrm>
              <a:off x="50" y="3073044"/>
              <a:ext cx="729750" cy="1046771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50" y="3264263"/>
              <a:ext cx="679429" cy="686106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50" y="3314584"/>
              <a:ext cx="466388" cy="580432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9" name="Google Shape;889;p6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890" name="Google Shape;890;p6"/>
            <p:cNvSpPr/>
            <p:nvPr/>
          </p:nvSpPr>
          <p:spPr>
            <a:xfrm>
              <a:off x="6114267" y="102328"/>
              <a:ext cx="112449" cy="10114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6"/>
            <p:cNvSpPr/>
            <p:nvPr/>
          </p:nvSpPr>
          <p:spPr>
            <a:xfrm>
              <a:off x="5763716" y="-7"/>
              <a:ext cx="538482" cy="320458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6"/>
            <p:cNvSpPr/>
            <p:nvPr/>
          </p:nvSpPr>
          <p:spPr>
            <a:xfrm>
              <a:off x="4012455" y="-7"/>
              <a:ext cx="2524606" cy="759943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6"/>
            <p:cNvSpPr/>
            <p:nvPr/>
          </p:nvSpPr>
          <p:spPr>
            <a:xfrm>
              <a:off x="6092495" y="162713"/>
              <a:ext cx="117432" cy="18484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6"/>
            <p:cNvSpPr/>
            <p:nvPr/>
          </p:nvSpPr>
          <p:spPr>
            <a:xfrm>
              <a:off x="5788876" y="362352"/>
              <a:ext cx="213041" cy="72143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6"/>
            <p:cNvSpPr/>
            <p:nvPr/>
          </p:nvSpPr>
          <p:spPr>
            <a:xfrm>
              <a:off x="5788876" y="432801"/>
              <a:ext cx="145980" cy="50371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6"/>
            <p:cNvSpPr/>
            <p:nvPr/>
          </p:nvSpPr>
          <p:spPr>
            <a:xfrm>
              <a:off x="5778812" y="337191"/>
              <a:ext cx="186237" cy="43645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6"/>
            <p:cNvSpPr/>
            <p:nvPr/>
          </p:nvSpPr>
          <p:spPr>
            <a:xfrm>
              <a:off x="4567677" y="-7"/>
              <a:ext cx="53758" cy="290266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8" name="Google Shape;898;p6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899" name="Google Shape;899;p6"/>
            <p:cNvSpPr/>
            <p:nvPr/>
          </p:nvSpPr>
          <p:spPr>
            <a:xfrm>
              <a:off x="6280325" y="2131997"/>
              <a:ext cx="590496" cy="900841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6"/>
            <p:cNvSpPr/>
            <p:nvPr/>
          </p:nvSpPr>
          <p:spPr>
            <a:xfrm>
              <a:off x="6542043" y="3044546"/>
              <a:ext cx="65467" cy="46983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6"/>
            <p:cNvSpPr/>
            <p:nvPr/>
          </p:nvSpPr>
          <p:spPr>
            <a:xfrm>
              <a:off x="6292083" y="2138723"/>
              <a:ext cx="35274" cy="35274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6"/>
            <p:cNvSpPr/>
            <p:nvPr/>
          </p:nvSpPr>
          <p:spPr>
            <a:xfrm>
              <a:off x="6538655" y="3066318"/>
              <a:ext cx="16840" cy="30242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6"/>
            <p:cNvSpPr/>
            <p:nvPr/>
          </p:nvSpPr>
          <p:spPr>
            <a:xfrm>
              <a:off x="6421223" y="2091740"/>
              <a:ext cx="105773" cy="40306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6"/>
            <p:cNvSpPr/>
            <p:nvPr/>
          </p:nvSpPr>
          <p:spPr>
            <a:xfrm>
              <a:off x="6654393" y="2992531"/>
              <a:ext cx="152706" cy="80563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6"/>
            <p:cNvSpPr/>
            <p:nvPr/>
          </p:nvSpPr>
          <p:spPr>
            <a:xfrm>
              <a:off x="6233393" y="2021291"/>
              <a:ext cx="637429" cy="1130622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6"/>
            <p:cNvSpPr/>
            <p:nvPr/>
          </p:nvSpPr>
          <p:spPr>
            <a:xfrm>
              <a:off x="6609104" y="2068274"/>
              <a:ext cx="21872" cy="20178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7" name="Google Shape;907;p6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908" name="Google Shape;908;p6"/>
            <p:cNvSpPr/>
            <p:nvPr/>
          </p:nvSpPr>
          <p:spPr>
            <a:xfrm>
              <a:off x="6010287" y="4958477"/>
              <a:ext cx="610625" cy="194607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6"/>
            <p:cNvSpPr/>
            <p:nvPr/>
          </p:nvSpPr>
          <p:spPr>
            <a:xfrm>
              <a:off x="5332602" y="4691777"/>
              <a:ext cx="114094" cy="107417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6"/>
            <p:cNvSpPr/>
            <p:nvPr/>
          </p:nvSpPr>
          <p:spPr>
            <a:xfrm>
              <a:off x="5191704" y="4493833"/>
              <a:ext cx="781715" cy="659251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6"/>
            <p:cNvSpPr/>
            <p:nvPr/>
          </p:nvSpPr>
          <p:spPr>
            <a:xfrm>
              <a:off x="6674521" y="5069183"/>
              <a:ext cx="196301" cy="83901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6"/>
            <p:cNvSpPr/>
            <p:nvPr/>
          </p:nvSpPr>
          <p:spPr>
            <a:xfrm>
              <a:off x="5243718" y="4597812"/>
              <a:ext cx="45338" cy="43694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6"/>
            <p:cNvSpPr/>
            <p:nvPr/>
          </p:nvSpPr>
          <p:spPr>
            <a:xfrm>
              <a:off x="5460098" y="4067751"/>
              <a:ext cx="1410724" cy="868954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6"/>
            <p:cNvSpPr/>
            <p:nvPr/>
          </p:nvSpPr>
          <p:spPr>
            <a:xfrm>
              <a:off x="5518788" y="4151652"/>
              <a:ext cx="28548" cy="30242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6"/>
            <p:cNvSpPr/>
            <p:nvPr/>
          </p:nvSpPr>
          <p:spPr>
            <a:xfrm>
              <a:off x="6605766" y="4480430"/>
              <a:ext cx="134222" cy="130884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6"/>
            <p:cNvSpPr/>
            <p:nvPr/>
          </p:nvSpPr>
          <p:spPr>
            <a:xfrm>
              <a:off x="5567415" y="4250599"/>
              <a:ext cx="99047" cy="98997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6"/>
            <p:cNvSpPr/>
            <p:nvPr/>
          </p:nvSpPr>
          <p:spPr>
            <a:xfrm>
              <a:off x="6531979" y="3618202"/>
              <a:ext cx="338843" cy="838762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6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919" name="Google Shape;919;p6"/>
            <p:cNvSpPr/>
            <p:nvPr/>
          </p:nvSpPr>
          <p:spPr>
            <a:xfrm>
              <a:off x="5944870" y="3341438"/>
              <a:ext cx="593834" cy="583770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6"/>
            <p:cNvSpPr/>
            <p:nvPr/>
          </p:nvSpPr>
          <p:spPr>
            <a:xfrm>
              <a:off x="6424611" y="3458870"/>
              <a:ext cx="119126" cy="478097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" name="Google Shape;921;p6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922" name="Google Shape;922;p6"/>
            <p:cNvSpPr/>
            <p:nvPr/>
          </p:nvSpPr>
          <p:spPr>
            <a:xfrm>
              <a:off x="2242760" y="211340"/>
              <a:ext cx="33630" cy="20178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6"/>
            <p:cNvSpPr/>
            <p:nvPr/>
          </p:nvSpPr>
          <p:spPr>
            <a:xfrm>
              <a:off x="2249486" y="176115"/>
              <a:ext cx="35274" cy="18534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6"/>
            <p:cNvSpPr/>
            <p:nvPr/>
          </p:nvSpPr>
          <p:spPr>
            <a:xfrm>
              <a:off x="2204197" y="105666"/>
              <a:ext cx="546902" cy="236607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6"/>
            <p:cNvSpPr/>
            <p:nvPr/>
          </p:nvSpPr>
          <p:spPr>
            <a:xfrm>
              <a:off x="2593361" y="174471"/>
              <a:ext cx="112449" cy="112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6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927" name="Google Shape;927;p6"/>
            <p:cNvSpPr/>
            <p:nvPr/>
          </p:nvSpPr>
          <p:spPr>
            <a:xfrm>
              <a:off x="1065205" y="176115"/>
              <a:ext cx="40306" cy="35274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6"/>
            <p:cNvSpPr/>
            <p:nvPr/>
          </p:nvSpPr>
          <p:spPr>
            <a:xfrm>
              <a:off x="1021610" y="129182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6"/>
            <p:cNvSpPr/>
            <p:nvPr/>
          </p:nvSpPr>
          <p:spPr>
            <a:xfrm>
              <a:off x="1345357" y="164407"/>
              <a:ext cx="36968" cy="38612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6"/>
            <p:cNvSpPr/>
            <p:nvPr/>
          </p:nvSpPr>
          <p:spPr>
            <a:xfrm>
              <a:off x="1081995" y="-7"/>
              <a:ext cx="16840" cy="114143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6"/>
            <p:cNvSpPr/>
            <p:nvPr/>
          </p:nvSpPr>
          <p:spPr>
            <a:xfrm>
              <a:off x="1360453" y="-7"/>
              <a:ext cx="124158" cy="11075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6"/>
            <p:cNvSpPr/>
            <p:nvPr/>
          </p:nvSpPr>
          <p:spPr>
            <a:xfrm>
              <a:off x="105723" y="-7"/>
              <a:ext cx="124207" cy="23566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6"/>
            <p:cNvSpPr/>
            <p:nvPr/>
          </p:nvSpPr>
          <p:spPr>
            <a:xfrm>
              <a:off x="1311826" y="119118"/>
              <a:ext cx="115787" cy="11912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6"/>
            <p:cNvSpPr/>
            <p:nvPr/>
          </p:nvSpPr>
          <p:spPr>
            <a:xfrm>
              <a:off x="1276602" y="52007"/>
              <a:ext cx="30242" cy="3358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6"/>
            <p:cNvSpPr/>
            <p:nvPr/>
          </p:nvSpPr>
          <p:spPr>
            <a:xfrm>
              <a:off x="1090365" y="-7"/>
              <a:ext cx="115837" cy="112449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6"/>
            <p:cNvSpPr/>
            <p:nvPr/>
          </p:nvSpPr>
          <p:spPr>
            <a:xfrm>
              <a:off x="1219555" y="-7"/>
              <a:ext cx="16840" cy="104079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6"/>
            <p:cNvSpPr/>
            <p:nvPr/>
          </p:nvSpPr>
          <p:spPr>
            <a:xfrm>
              <a:off x="1501351" y="-7"/>
              <a:ext cx="124207" cy="9401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6"/>
            <p:cNvSpPr/>
            <p:nvPr/>
          </p:nvSpPr>
          <p:spPr>
            <a:xfrm>
              <a:off x="800199" y="3380"/>
              <a:ext cx="125852" cy="117432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6"/>
            <p:cNvSpPr/>
            <p:nvPr/>
          </p:nvSpPr>
          <p:spPr>
            <a:xfrm>
              <a:off x="993112" y="63765"/>
              <a:ext cx="21822" cy="35274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6"/>
            <p:cNvSpPr/>
            <p:nvPr/>
          </p:nvSpPr>
          <p:spPr>
            <a:xfrm>
              <a:off x="853858" y="70442"/>
              <a:ext cx="28598" cy="35274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6"/>
            <p:cNvSpPr/>
            <p:nvPr/>
          </p:nvSpPr>
          <p:spPr>
            <a:xfrm>
              <a:off x="560304" y="-7"/>
              <a:ext cx="20178" cy="50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6"/>
            <p:cNvSpPr/>
            <p:nvPr/>
          </p:nvSpPr>
          <p:spPr>
            <a:xfrm>
              <a:off x="382537" y="25153"/>
              <a:ext cx="15146" cy="117481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6"/>
            <p:cNvSpPr/>
            <p:nvPr/>
          </p:nvSpPr>
          <p:spPr>
            <a:xfrm>
              <a:off x="1137348" y="58733"/>
              <a:ext cx="25210" cy="38612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6"/>
            <p:cNvSpPr/>
            <p:nvPr/>
          </p:nvSpPr>
          <p:spPr>
            <a:xfrm>
              <a:off x="409342" y="-7"/>
              <a:ext cx="112449" cy="847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6"/>
            <p:cNvSpPr/>
            <p:nvPr/>
          </p:nvSpPr>
          <p:spPr>
            <a:xfrm>
              <a:off x="660945" y="5025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6"/>
            <p:cNvSpPr/>
            <p:nvPr/>
          </p:nvSpPr>
          <p:spPr>
            <a:xfrm>
              <a:off x="432858" y="75474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6"/>
            <p:cNvSpPr/>
            <p:nvPr/>
          </p:nvSpPr>
          <p:spPr>
            <a:xfrm>
              <a:off x="390907" y="20121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6"/>
            <p:cNvSpPr/>
            <p:nvPr/>
          </p:nvSpPr>
          <p:spPr>
            <a:xfrm>
              <a:off x="540176" y="-7"/>
              <a:ext cx="8470" cy="1744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6"/>
            <p:cNvSpPr/>
            <p:nvPr/>
          </p:nvSpPr>
          <p:spPr>
            <a:xfrm>
              <a:off x="882406" y="130826"/>
              <a:ext cx="124158" cy="134272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6"/>
            <p:cNvSpPr/>
            <p:nvPr/>
          </p:nvSpPr>
          <p:spPr>
            <a:xfrm>
              <a:off x="885744" y="276757"/>
              <a:ext cx="13452" cy="115837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6"/>
            <p:cNvSpPr/>
            <p:nvPr/>
          </p:nvSpPr>
          <p:spPr>
            <a:xfrm>
              <a:off x="934371" y="181147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6"/>
            <p:cNvSpPr/>
            <p:nvPr/>
          </p:nvSpPr>
          <p:spPr>
            <a:xfrm>
              <a:off x="941097" y="-7"/>
              <a:ext cx="127546" cy="117481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6"/>
            <p:cNvSpPr/>
            <p:nvPr/>
          </p:nvSpPr>
          <p:spPr>
            <a:xfrm>
              <a:off x="1412468" y="48669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6"/>
            <p:cNvSpPr/>
            <p:nvPr/>
          </p:nvSpPr>
          <p:spPr>
            <a:xfrm>
              <a:off x="654269" y="189567"/>
              <a:ext cx="28548" cy="41951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6"/>
            <p:cNvSpPr/>
            <p:nvPr/>
          </p:nvSpPr>
          <p:spPr>
            <a:xfrm>
              <a:off x="610625" y="147617"/>
              <a:ext cx="117481" cy="119126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6"/>
            <p:cNvSpPr/>
            <p:nvPr/>
          </p:nvSpPr>
          <p:spPr>
            <a:xfrm>
              <a:off x="786797" y="186179"/>
              <a:ext cx="41951" cy="36968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6"/>
            <p:cNvSpPr/>
            <p:nvPr/>
          </p:nvSpPr>
          <p:spPr>
            <a:xfrm>
              <a:off x="709622" y="72136"/>
              <a:ext cx="35274" cy="48677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6"/>
            <p:cNvSpPr/>
            <p:nvPr/>
          </p:nvSpPr>
          <p:spPr>
            <a:xfrm>
              <a:off x="741508" y="140891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6"/>
            <p:cNvSpPr/>
            <p:nvPr/>
          </p:nvSpPr>
          <p:spPr>
            <a:xfrm>
              <a:off x="211397" y="296885"/>
              <a:ext cx="130884" cy="120869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6"/>
            <p:cNvSpPr/>
            <p:nvPr/>
          </p:nvSpPr>
          <p:spPr>
            <a:xfrm>
              <a:off x="1734520" y="504894"/>
              <a:ext cx="122514" cy="147674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6"/>
            <p:cNvSpPr/>
            <p:nvPr/>
          </p:nvSpPr>
          <p:spPr>
            <a:xfrm>
              <a:off x="1873725" y="566973"/>
              <a:ext cx="127546" cy="80563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6"/>
            <p:cNvSpPr/>
            <p:nvPr/>
          </p:nvSpPr>
          <p:spPr>
            <a:xfrm>
              <a:off x="1924045" y="590439"/>
              <a:ext cx="26904" cy="36968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6"/>
            <p:cNvSpPr/>
            <p:nvPr/>
          </p:nvSpPr>
          <p:spPr>
            <a:xfrm>
              <a:off x="1776471" y="528410"/>
              <a:ext cx="43645" cy="28548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6"/>
            <p:cNvSpPr/>
            <p:nvPr/>
          </p:nvSpPr>
          <p:spPr>
            <a:xfrm>
              <a:off x="1689232" y="358964"/>
              <a:ext cx="303668" cy="140948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6"/>
            <p:cNvSpPr/>
            <p:nvPr/>
          </p:nvSpPr>
          <p:spPr>
            <a:xfrm>
              <a:off x="120820" y="568667"/>
              <a:ext cx="124207" cy="1543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6"/>
            <p:cNvSpPr/>
            <p:nvPr/>
          </p:nvSpPr>
          <p:spPr>
            <a:xfrm>
              <a:off x="1274908" y="519990"/>
              <a:ext cx="159382" cy="144336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6"/>
            <p:cNvSpPr/>
            <p:nvPr/>
          </p:nvSpPr>
          <p:spPr>
            <a:xfrm>
              <a:off x="402665" y="555214"/>
              <a:ext cx="171140" cy="149368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6"/>
            <p:cNvSpPr/>
            <p:nvPr/>
          </p:nvSpPr>
          <p:spPr>
            <a:xfrm>
              <a:off x="1890515" y="21815"/>
              <a:ext cx="55403" cy="40306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6"/>
            <p:cNvSpPr/>
            <p:nvPr/>
          </p:nvSpPr>
          <p:spPr>
            <a:xfrm>
              <a:off x="390907" y="-7"/>
              <a:ext cx="10114" cy="11808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6"/>
            <p:cNvSpPr/>
            <p:nvPr/>
          </p:nvSpPr>
          <p:spPr>
            <a:xfrm>
              <a:off x="853858" y="404252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6"/>
            <p:cNvSpPr/>
            <p:nvPr/>
          </p:nvSpPr>
          <p:spPr>
            <a:xfrm>
              <a:off x="1333599" y="248258"/>
              <a:ext cx="127546" cy="125852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6"/>
            <p:cNvSpPr/>
            <p:nvPr/>
          </p:nvSpPr>
          <p:spPr>
            <a:xfrm>
              <a:off x="712960" y="414316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6"/>
            <p:cNvSpPr/>
            <p:nvPr/>
          </p:nvSpPr>
          <p:spPr>
            <a:xfrm>
              <a:off x="1162508" y="12245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6"/>
            <p:cNvSpPr/>
            <p:nvPr/>
          </p:nvSpPr>
          <p:spPr>
            <a:xfrm>
              <a:off x="1387307" y="296885"/>
              <a:ext cx="35274" cy="42000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6"/>
            <p:cNvSpPr/>
            <p:nvPr/>
          </p:nvSpPr>
          <p:spPr>
            <a:xfrm>
              <a:off x="895809" y="444509"/>
              <a:ext cx="36968" cy="45338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6"/>
            <p:cNvSpPr/>
            <p:nvPr/>
          </p:nvSpPr>
          <p:spPr>
            <a:xfrm>
              <a:off x="583820" y="419349"/>
              <a:ext cx="115787" cy="119175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6"/>
            <p:cNvSpPr/>
            <p:nvPr/>
          </p:nvSpPr>
          <p:spPr>
            <a:xfrm>
              <a:off x="761637" y="452929"/>
              <a:ext cx="36918" cy="31886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6"/>
            <p:cNvSpPr/>
            <p:nvPr/>
          </p:nvSpPr>
          <p:spPr>
            <a:xfrm>
              <a:off x="434502" y="42273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6"/>
            <p:cNvSpPr/>
            <p:nvPr/>
          </p:nvSpPr>
          <p:spPr>
            <a:xfrm>
              <a:off x="624077" y="461299"/>
              <a:ext cx="30242" cy="3024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6"/>
            <p:cNvSpPr/>
            <p:nvPr/>
          </p:nvSpPr>
          <p:spPr>
            <a:xfrm>
              <a:off x="1476191" y="246564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6"/>
            <p:cNvSpPr/>
            <p:nvPr/>
          </p:nvSpPr>
          <p:spPr>
            <a:xfrm>
              <a:off x="1856984" y="93958"/>
              <a:ext cx="135916" cy="253347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6"/>
            <p:cNvSpPr/>
            <p:nvPr/>
          </p:nvSpPr>
          <p:spPr>
            <a:xfrm>
              <a:off x="1756343" y="234856"/>
              <a:ext cx="122464" cy="120820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6"/>
            <p:cNvSpPr/>
            <p:nvPr/>
          </p:nvSpPr>
          <p:spPr>
            <a:xfrm>
              <a:off x="1640605" y="-7"/>
              <a:ext cx="129190" cy="88983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6"/>
            <p:cNvSpPr/>
            <p:nvPr/>
          </p:nvSpPr>
          <p:spPr>
            <a:xfrm>
              <a:off x="1910643" y="162713"/>
              <a:ext cx="52065" cy="45338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6"/>
            <p:cNvSpPr/>
            <p:nvPr/>
          </p:nvSpPr>
          <p:spPr>
            <a:xfrm>
              <a:off x="1721118" y="100634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6"/>
            <p:cNvSpPr/>
            <p:nvPr/>
          </p:nvSpPr>
          <p:spPr>
            <a:xfrm>
              <a:off x="1581864" y="102328"/>
              <a:ext cx="124207" cy="135916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6"/>
            <p:cNvSpPr/>
            <p:nvPr/>
          </p:nvSpPr>
          <p:spPr>
            <a:xfrm>
              <a:off x="1612057" y="239888"/>
              <a:ext cx="129240" cy="120820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6"/>
            <p:cNvSpPr/>
            <p:nvPr/>
          </p:nvSpPr>
          <p:spPr>
            <a:xfrm>
              <a:off x="1781503" y="598859"/>
              <a:ext cx="43645" cy="2521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6"/>
            <p:cNvSpPr/>
            <p:nvPr/>
          </p:nvSpPr>
          <p:spPr>
            <a:xfrm>
              <a:off x="1243022" y="303611"/>
              <a:ext cx="40306" cy="42000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6"/>
            <p:cNvSpPr/>
            <p:nvPr/>
          </p:nvSpPr>
          <p:spPr>
            <a:xfrm>
              <a:off x="1196089" y="254984"/>
              <a:ext cx="124158" cy="130884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6"/>
            <p:cNvSpPr/>
            <p:nvPr/>
          </p:nvSpPr>
          <p:spPr>
            <a:xfrm>
              <a:off x="1170928" y="436139"/>
              <a:ext cx="45338" cy="38612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6"/>
            <p:cNvSpPr/>
            <p:nvPr/>
          </p:nvSpPr>
          <p:spPr>
            <a:xfrm>
              <a:off x="1412468" y="385818"/>
              <a:ext cx="127496" cy="119126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6"/>
            <p:cNvSpPr/>
            <p:nvPr/>
          </p:nvSpPr>
          <p:spPr>
            <a:xfrm>
              <a:off x="1479529" y="155987"/>
              <a:ext cx="45338" cy="35274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6"/>
            <p:cNvSpPr/>
            <p:nvPr/>
          </p:nvSpPr>
          <p:spPr>
            <a:xfrm>
              <a:off x="1442660" y="533442"/>
              <a:ext cx="11758" cy="130884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6"/>
            <p:cNvSpPr/>
            <p:nvPr/>
          </p:nvSpPr>
          <p:spPr>
            <a:xfrm>
              <a:off x="1647281" y="600503"/>
              <a:ext cx="21872" cy="33630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6"/>
            <p:cNvSpPr/>
            <p:nvPr/>
          </p:nvSpPr>
          <p:spPr>
            <a:xfrm>
              <a:off x="1553366" y="375754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6"/>
            <p:cNvSpPr/>
            <p:nvPr/>
          </p:nvSpPr>
          <p:spPr>
            <a:xfrm>
              <a:off x="1447692" y="514958"/>
              <a:ext cx="129190" cy="151012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6"/>
            <p:cNvSpPr/>
            <p:nvPr/>
          </p:nvSpPr>
          <p:spPr>
            <a:xfrm>
              <a:off x="578788" y="536780"/>
              <a:ext cx="682768" cy="164414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6"/>
            <p:cNvSpPr/>
            <p:nvPr/>
          </p:nvSpPr>
          <p:spPr>
            <a:xfrm>
              <a:off x="1454369" y="409284"/>
              <a:ext cx="35274" cy="31936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6"/>
            <p:cNvSpPr/>
            <p:nvPr/>
          </p:nvSpPr>
          <p:spPr>
            <a:xfrm>
              <a:off x="50" y="439477"/>
              <a:ext cx="139304" cy="130884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6"/>
            <p:cNvSpPr/>
            <p:nvPr/>
          </p:nvSpPr>
          <p:spPr>
            <a:xfrm>
              <a:off x="261718" y="-7"/>
              <a:ext cx="120869" cy="20178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6"/>
            <p:cNvSpPr/>
            <p:nvPr/>
          </p:nvSpPr>
          <p:spPr>
            <a:xfrm>
              <a:off x="50" y="578731"/>
              <a:ext cx="107417" cy="139254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6"/>
            <p:cNvSpPr/>
            <p:nvPr/>
          </p:nvSpPr>
          <p:spPr>
            <a:xfrm>
              <a:off x="154400" y="432801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6"/>
            <p:cNvSpPr/>
            <p:nvPr/>
          </p:nvSpPr>
          <p:spPr>
            <a:xfrm>
              <a:off x="1585252" y="248258"/>
              <a:ext cx="13452" cy="115787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6"/>
            <p:cNvSpPr/>
            <p:nvPr/>
          </p:nvSpPr>
          <p:spPr>
            <a:xfrm>
              <a:off x="538531" y="325433"/>
              <a:ext cx="36918" cy="5206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6"/>
            <p:cNvSpPr/>
            <p:nvPr/>
          </p:nvSpPr>
          <p:spPr>
            <a:xfrm>
              <a:off x="260073" y="566973"/>
              <a:ext cx="125852" cy="13761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6"/>
            <p:cNvSpPr/>
            <p:nvPr/>
          </p:nvSpPr>
          <p:spPr>
            <a:xfrm>
              <a:off x="494887" y="283483"/>
              <a:ext cx="124207" cy="130884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6"/>
            <p:cNvSpPr/>
            <p:nvPr/>
          </p:nvSpPr>
          <p:spPr>
            <a:xfrm>
              <a:off x="575400" y="424381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6"/>
            <p:cNvSpPr/>
            <p:nvPr/>
          </p:nvSpPr>
          <p:spPr>
            <a:xfrm>
              <a:off x="342281" y="469669"/>
              <a:ext cx="36918" cy="43694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6"/>
            <p:cNvSpPr/>
            <p:nvPr/>
          </p:nvSpPr>
          <p:spPr>
            <a:xfrm>
              <a:off x="293604" y="429413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6"/>
            <p:cNvSpPr/>
            <p:nvPr/>
          </p:nvSpPr>
          <p:spPr>
            <a:xfrm>
              <a:off x="1134010" y="394188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6"/>
            <p:cNvSpPr/>
            <p:nvPr/>
          </p:nvSpPr>
          <p:spPr>
            <a:xfrm>
              <a:off x="1598655" y="572005"/>
              <a:ext cx="129190" cy="83901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6"/>
            <p:cNvSpPr/>
            <p:nvPr/>
          </p:nvSpPr>
          <p:spPr>
            <a:xfrm>
              <a:off x="50" y="-7"/>
              <a:ext cx="2049897" cy="773345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6"/>
            <p:cNvSpPr/>
            <p:nvPr/>
          </p:nvSpPr>
          <p:spPr>
            <a:xfrm>
              <a:off x="1872080" y="582069"/>
              <a:ext cx="10114" cy="67161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6"/>
            <p:cNvSpPr/>
            <p:nvPr/>
          </p:nvSpPr>
          <p:spPr>
            <a:xfrm>
              <a:off x="1776471" y="-7"/>
              <a:ext cx="199639" cy="83951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6"/>
            <p:cNvSpPr/>
            <p:nvPr/>
          </p:nvSpPr>
          <p:spPr>
            <a:xfrm>
              <a:off x="365747" y="204663"/>
              <a:ext cx="47032" cy="3358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6"/>
            <p:cNvSpPr/>
            <p:nvPr/>
          </p:nvSpPr>
          <p:spPr>
            <a:xfrm>
              <a:off x="322102" y="157681"/>
              <a:ext cx="125901" cy="119126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6"/>
            <p:cNvSpPr/>
            <p:nvPr/>
          </p:nvSpPr>
          <p:spPr>
            <a:xfrm>
              <a:off x="270138" y="335497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6"/>
            <p:cNvSpPr/>
            <p:nvPr/>
          </p:nvSpPr>
          <p:spPr>
            <a:xfrm>
              <a:off x="182898" y="159375"/>
              <a:ext cx="122514" cy="134222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6"/>
            <p:cNvSpPr/>
            <p:nvPr/>
          </p:nvSpPr>
          <p:spPr>
            <a:xfrm>
              <a:off x="481485" y="466331"/>
              <a:ext cx="38612" cy="38612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6"/>
            <p:cNvSpPr/>
            <p:nvPr/>
          </p:nvSpPr>
          <p:spPr>
            <a:xfrm>
              <a:off x="463050" y="150955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6"/>
            <p:cNvSpPr/>
            <p:nvPr/>
          </p:nvSpPr>
          <p:spPr>
            <a:xfrm>
              <a:off x="513371" y="199631"/>
              <a:ext cx="31886" cy="38612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6"/>
            <p:cNvSpPr/>
            <p:nvPr/>
          </p:nvSpPr>
          <p:spPr>
            <a:xfrm>
              <a:off x="404310" y="337191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6"/>
            <p:cNvSpPr/>
            <p:nvPr/>
          </p:nvSpPr>
          <p:spPr>
            <a:xfrm>
              <a:off x="355683" y="291853"/>
              <a:ext cx="122514" cy="120869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6"/>
            <p:cNvSpPr/>
            <p:nvPr/>
          </p:nvSpPr>
          <p:spPr>
            <a:xfrm>
              <a:off x="250009" y="-7"/>
              <a:ext cx="10114" cy="1684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6"/>
            <p:cNvSpPr/>
            <p:nvPr/>
          </p:nvSpPr>
          <p:spPr>
            <a:xfrm>
              <a:off x="50" y="33573"/>
              <a:ext cx="83951" cy="130884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6"/>
            <p:cNvSpPr/>
            <p:nvPr/>
          </p:nvSpPr>
          <p:spPr>
            <a:xfrm>
              <a:off x="50" y="233162"/>
              <a:ext cx="53758" cy="43645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6"/>
            <p:cNvSpPr/>
            <p:nvPr/>
          </p:nvSpPr>
          <p:spPr>
            <a:xfrm>
              <a:off x="293604" y="80506"/>
              <a:ext cx="38612" cy="45338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6"/>
            <p:cNvSpPr/>
            <p:nvPr/>
          </p:nvSpPr>
          <p:spPr>
            <a:xfrm>
              <a:off x="241589" y="25153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6"/>
            <p:cNvSpPr/>
            <p:nvPr/>
          </p:nvSpPr>
          <p:spPr>
            <a:xfrm>
              <a:off x="520047" y="196243"/>
              <a:ext cx="26904" cy="10114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6"/>
            <p:cNvSpPr/>
            <p:nvPr/>
          </p:nvSpPr>
          <p:spPr>
            <a:xfrm>
              <a:off x="50" y="-7"/>
              <a:ext cx="92321" cy="26904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6"/>
            <p:cNvSpPr/>
            <p:nvPr/>
          </p:nvSpPr>
          <p:spPr>
            <a:xfrm>
              <a:off x="50" y="305305"/>
              <a:ext cx="203027" cy="120820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6"/>
            <p:cNvSpPr/>
            <p:nvPr/>
          </p:nvSpPr>
          <p:spPr>
            <a:xfrm>
              <a:off x="100691" y="31879"/>
              <a:ext cx="125852" cy="117481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6"/>
            <p:cNvSpPr/>
            <p:nvPr/>
          </p:nvSpPr>
          <p:spPr>
            <a:xfrm>
              <a:off x="226493" y="201275"/>
              <a:ext cx="40306" cy="50371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6"/>
            <p:cNvSpPr/>
            <p:nvPr/>
          </p:nvSpPr>
          <p:spPr>
            <a:xfrm>
              <a:off x="50" y="164407"/>
              <a:ext cx="164464" cy="127496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6"/>
            <p:cNvSpPr/>
            <p:nvPr/>
          </p:nvSpPr>
          <p:spPr>
            <a:xfrm>
              <a:off x="1098785" y="306949"/>
              <a:ext cx="28548" cy="38662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6"/>
            <p:cNvSpPr/>
            <p:nvPr/>
          </p:nvSpPr>
          <p:spPr>
            <a:xfrm>
              <a:off x="1236345" y="-7"/>
              <a:ext cx="110755" cy="105723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6"/>
            <p:cNvSpPr/>
            <p:nvPr/>
          </p:nvSpPr>
          <p:spPr>
            <a:xfrm>
              <a:off x="1212829" y="169439"/>
              <a:ext cx="11808" cy="35274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6"/>
            <p:cNvSpPr/>
            <p:nvPr/>
          </p:nvSpPr>
          <p:spPr>
            <a:xfrm>
              <a:off x="1055141" y="263354"/>
              <a:ext cx="122514" cy="120820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6"/>
            <p:cNvSpPr/>
            <p:nvPr/>
          </p:nvSpPr>
          <p:spPr>
            <a:xfrm>
              <a:off x="1303406" y="124150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6"/>
            <p:cNvSpPr/>
            <p:nvPr/>
          </p:nvSpPr>
          <p:spPr>
            <a:xfrm>
              <a:off x="1283278" y="526716"/>
              <a:ext cx="135916" cy="15146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6"/>
            <p:cNvSpPr/>
            <p:nvPr/>
          </p:nvSpPr>
          <p:spPr>
            <a:xfrm>
              <a:off x="1283278" y="390850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6"/>
            <p:cNvSpPr/>
            <p:nvPr/>
          </p:nvSpPr>
          <p:spPr>
            <a:xfrm>
              <a:off x="993112" y="400914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6"/>
            <p:cNvSpPr/>
            <p:nvPr/>
          </p:nvSpPr>
          <p:spPr>
            <a:xfrm>
              <a:off x="1440966" y="112392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6"/>
            <p:cNvSpPr/>
            <p:nvPr/>
          </p:nvSpPr>
          <p:spPr>
            <a:xfrm>
              <a:off x="1274908" y="395882"/>
              <a:ext cx="16840" cy="117481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6"/>
            <p:cNvSpPr/>
            <p:nvPr/>
          </p:nvSpPr>
          <p:spPr>
            <a:xfrm>
              <a:off x="520047" y="15089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6"/>
            <p:cNvSpPr/>
            <p:nvPr/>
          </p:nvSpPr>
          <p:spPr>
            <a:xfrm>
              <a:off x="1311826" y="416010"/>
              <a:ext cx="45338" cy="2521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6"/>
            <p:cNvSpPr/>
            <p:nvPr/>
          </p:nvSpPr>
          <p:spPr>
            <a:xfrm>
              <a:off x="682768" y="323739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6"/>
            <p:cNvSpPr/>
            <p:nvPr/>
          </p:nvSpPr>
          <p:spPr>
            <a:xfrm>
              <a:off x="565336" y="72136"/>
              <a:ext cx="38662" cy="43645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6"/>
            <p:cNvSpPr/>
            <p:nvPr/>
          </p:nvSpPr>
          <p:spPr>
            <a:xfrm>
              <a:off x="775039" y="275112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6"/>
            <p:cNvSpPr/>
            <p:nvPr/>
          </p:nvSpPr>
          <p:spPr>
            <a:xfrm>
              <a:off x="603948" y="152649"/>
              <a:ext cx="15146" cy="115787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6"/>
            <p:cNvSpPr/>
            <p:nvPr/>
          </p:nvSpPr>
          <p:spPr>
            <a:xfrm>
              <a:off x="632447" y="276757"/>
              <a:ext cx="129240" cy="125901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6"/>
            <p:cNvSpPr/>
            <p:nvPr/>
          </p:nvSpPr>
          <p:spPr>
            <a:xfrm>
              <a:off x="966258" y="318707"/>
              <a:ext cx="38612" cy="35274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6"/>
            <p:cNvSpPr/>
            <p:nvPr/>
          </p:nvSpPr>
          <p:spPr>
            <a:xfrm>
              <a:off x="818633" y="318707"/>
              <a:ext cx="50371" cy="45338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6"/>
            <p:cNvSpPr/>
            <p:nvPr/>
          </p:nvSpPr>
          <p:spPr>
            <a:xfrm>
              <a:off x="1040045" y="446203"/>
              <a:ext cx="38662" cy="3358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6"/>
            <p:cNvSpPr/>
            <p:nvPr/>
          </p:nvSpPr>
          <p:spPr>
            <a:xfrm>
              <a:off x="912599" y="268386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7" name="Google Shape;1057;p6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058" name="Google Shape;1058;p6"/>
          <p:cNvSpPr txBox="1">
            <a:spLocks noGrp="1"/>
          </p:cNvSpPr>
          <p:nvPr>
            <p:ph type="body" idx="1"/>
          </p:nvPr>
        </p:nvSpPr>
        <p:spPr>
          <a:xfrm>
            <a:off x="1131725" y="1329863"/>
            <a:ext cx="3339600" cy="3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✖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59" name="Google Shape;1059;p6"/>
          <p:cNvSpPr txBox="1">
            <a:spLocks noGrp="1"/>
          </p:cNvSpPr>
          <p:nvPr>
            <p:ph type="body" idx="2"/>
          </p:nvPr>
        </p:nvSpPr>
        <p:spPr>
          <a:xfrm>
            <a:off x="4672553" y="1329863"/>
            <a:ext cx="3339600" cy="3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✖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60" name="Google Shape;1060;p6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2" name="Google Shape;1252;p8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1253" name="Google Shape;1253;p8"/>
            <p:cNvSpPr/>
            <p:nvPr/>
          </p:nvSpPr>
          <p:spPr>
            <a:xfrm>
              <a:off x="1003176" y="4540815"/>
              <a:ext cx="1110494" cy="612269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1058529" y="4589442"/>
              <a:ext cx="471371" cy="375811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1625509" y="4780661"/>
              <a:ext cx="427776" cy="372423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6" name="Google Shape;1256;p8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1257" name="Google Shape;1257;p8"/>
            <p:cNvSpPr/>
            <p:nvPr/>
          </p:nvSpPr>
          <p:spPr>
            <a:xfrm>
              <a:off x="385875" y="4691777"/>
              <a:ext cx="77225" cy="211397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560304" y="4300920"/>
              <a:ext cx="129240" cy="83951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342281" y="4183488"/>
              <a:ext cx="369035" cy="728056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0" name="Google Shape;1260;p8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1261" name="Google Shape;1261;p8"/>
            <p:cNvSpPr/>
            <p:nvPr/>
          </p:nvSpPr>
          <p:spPr>
            <a:xfrm>
              <a:off x="50" y="1283221"/>
              <a:ext cx="390907" cy="60056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50" y="1232900"/>
              <a:ext cx="439534" cy="68855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50" y="1284915"/>
              <a:ext cx="454630" cy="764975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4" name="Google Shape;1264;p8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1265" name="Google Shape;1265;p8"/>
            <p:cNvSpPr/>
            <p:nvPr/>
          </p:nvSpPr>
          <p:spPr>
            <a:xfrm>
              <a:off x="50" y="3073044"/>
              <a:ext cx="729750" cy="1046771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50" y="3264263"/>
              <a:ext cx="679429" cy="686106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50" y="3314584"/>
              <a:ext cx="466388" cy="580432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8" name="Google Shape;1268;p8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1269" name="Google Shape;1269;p8"/>
            <p:cNvSpPr/>
            <p:nvPr/>
          </p:nvSpPr>
          <p:spPr>
            <a:xfrm>
              <a:off x="6114267" y="102328"/>
              <a:ext cx="112449" cy="10114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5763716" y="-7"/>
              <a:ext cx="538482" cy="320458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4012455" y="-7"/>
              <a:ext cx="2524606" cy="759943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6092495" y="162713"/>
              <a:ext cx="117432" cy="18484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5788876" y="362352"/>
              <a:ext cx="213041" cy="72143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5788876" y="432801"/>
              <a:ext cx="145980" cy="50371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5778812" y="337191"/>
              <a:ext cx="186237" cy="43645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4567677" y="-7"/>
              <a:ext cx="53758" cy="290266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7" name="Google Shape;1277;p8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1278" name="Google Shape;1278;p8"/>
            <p:cNvSpPr/>
            <p:nvPr/>
          </p:nvSpPr>
          <p:spPr>
            <a:xfrm>
              <a:off x="6280325" y="2131997"/>
              <a:ext cx="590496" cy="900841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6542043" y="3044546"/>
              <a:ext cx="65467" cy="46983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8"/>
            <p:cNvSpPr/>
            <p:nvPr/>
          </p:nvSpPr>
          <p:spPr>
            <a:xfrm>
              <a:off x="6292083" y="2138723"/>
              <a:ext cx="35274" cy="35274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8"/>
            <p:cNvSpPr/>
            <p:nvPr/>
          </p:nvSpPr>
          <p:spPr>
            <a:xfrm>
              <a:off x="6538655" y="3066318"/>
              <a:ext cx="16840" cy="30242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6421223" y="2091740"/>
              <a:ext cx="105773" cy="40306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6654393" y="2992531"/>
              <a:ext cx="152706" cy="80563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8"/>
            <p:cNvSpPr/>
            <p:nvPr/>
          </p:nvSpPr>
          <p:spPr>
            <a:xfrm>
              <a:off x="6233393" y="2021291"/>
              <a:ext cx="637429" cy="1130622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8"/>
            <p:cNvSpPr/>
            <p:nvPr/>
          </p:nvSpPr>
          <p:spPr>
            <a:xfrm>
              <a:off x="6609104" y="2068274"/>
              <a:ext cx="21872" cy="20178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6" name="Google Shape;1286;p8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1287" name="Google Shape;1287;p8"/>
            <p:cNvSpPr/>
            <p:nvPr/>
          </p:nvSpPr>
          <p:spPr>
            <a:xfrm>
              <a:off x="6010287" y="4958477"/>
              <a:ext cx="610625" cy="194607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8"/>
            <p:cNvSpPr/>
            <p:nvPr/>
          </p:nvSpPr>
          <p:spPr>
            <a:xfrm>
              <a:off x="5332602" y="4691777"/>
              <a:ext cx="114094" cy="107417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8"/>
            <p:cNvSpPr/>
            <p:nvPr/>
          </p:nvSpPr>
          <p:spPr>
            <a:xfrm>
              <a:off x="5191704" y="4493833"/>
              <a:ext cx="781715" cy="659251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8"/>
            <p:cNvSpPr/>
            <p:nvPr/>
          </p:nvSpPr>
          <p:spPr>
            <a:xfrm>
              <a:off x="6674521" y="5069183"/>
              <a:ext cx="196301" cy="83901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8"/>
            <p:cNvSpPr/>
            <p:nvPr/>
          </p:nvSpPr>
          <p:spPr>
            <a:xfrm>
              <a:off x="5243718" y="4597812"/>
              <a:ext cx="45338" cy="43694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8"/>
            <p:cNvSpPr/>
            <p:nvPr/>
          </p:nvSpPr>
          <p:spPr>
            <a:xfrm>
              <a:off x="5460098" y="4067751"/>
              <a:ext cx="1410724" cy="868954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8"/>
            <p:cNvSpPr/>
            <p:nvPr/>
          </p:nvSpPr>
          <p:spPr>
            <a:xfrm>
              <a:off x="5518788" y="4151652"/>
              <a:ext cx="28548" cy="30242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8"/>
            <p:cNvSpPr/>
            <p:nvPr/>
          </p:nvSpPr>
          <p:spPr>
            <a:xfrm>
              <a:off x="6605766" y="4480430"/>
              <a:ext cx="134222" cy="130884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8"/>
            <p:cNvSpPr/>
            <p:nvPr/>
          </p:nvSpPr>
          <p:spPr>
            <a:xfrm>
              <a:off x="5567415" y="4250599"/>
              <a:ext cx="99047" cy="98997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8"/>
            <p:cNvSpPr/>
            <p:nvPr/>
          </p:nvSpPr>
          <p:spPr>
            <a:xfrm>
              <a:off x="6531979" y="3618202"/>
              <a:ext cx="338843" cy="838762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7" name="Google Shape;1297;p8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1298" name="Google Shape;1298;p8"/>
            <p:cNvSpPr/>
            <p:nvPr/>
          </p:nvSpPr>
          <p:spPr>
            <a:xfrm>
              <a:off x="5944870" y="3341438"/>
              <a:ext cx="593834" cy="583770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6424611" y="3458870"/>
              <a:ext cx="119126" cy="478097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" name="Google Shape;1300;p8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1301" name="Google Shape;1301;p8"/>
            <p:cNvSpPr/>
            <p:nvPr/>
          </p:nvSpPr>
          <p:spPr>
            <a:xfrm>
              <a:off x="2242760" y="211340"/>
              <a:ext cx="33630" cy="20178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8"/>
            <p:cNvSpPr/>
            <p:nvPr/>
          </p:nvSpPr>
          <p:spPr>
            <a:xfrm>
              <a:off x="2249486" y="176115"/>
              <a:ext cx="35274" cy="18534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8"/>
            <p:cNvSpPr/>
            <p:nvPr/>
          </p:nvSpPr>
          <p:spPr>
            <a:xfrm>
              <a:off x="2204197" y="105666"/>
              <a:ext cx="546902" cy="236607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8"/>
            <p:cNvSpPr/>
            <p:nvPr/>
          </p:nvSpPr>
          <p:spPr>
            <a:xfrm>
              <a:off x="2593361" y="174471"/>
              <a:ext cx="112449" cy="112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5" name="Google Shape;1305;p8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1306" name="Google Shape;1306;p8"/>
            <p:cNvSpPr/>
            <p:nvPr/>
          </p:nvSpPr>
          <p:spPr>
            <a:xfrm>
              <a:off x="1065205" y="176115"/>
              <a:ext cx="40306" cy="35274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8"/>
            <p:cNvSpPr/>
            <p:nvPr/>
          </p:nvSpPr>
          <p:spPr>
            <a:xfrm>
              <a:off x="1021610" y="129182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8"/>
            <p:cNvSpPr/>
            <p:nvPr/>
          </p:nvSpPr>
          <p:spPr>
            <a:xfrm>
              <a:off x="1345357" y="164407"/>
              <a:ext cx="36968" cy="38612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8"/>
            <p:cNvSpPr/>
            <p:nvPr/>
          </p:nvSpPr>
          <p:spPr>
            <a:xfrm>
              <a:off x="1081995" y="-7"/>
              <a:ext cx="16840" cy="114143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1360453" y="-7"/>
              <a:ext cx="124158" cy="11075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105723" y="-7"/>
              <a:ext cx="124207" cy="23566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1311826" y="119118"/>
              <a:ext cx="115787" cy="11912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8"/>
            <p:cNvSpPr/>
            <p:nvPr/>
          </p:nvSpPr>
          <p:spPr>
            <a:xfrm>
              <a:off x="1276602" y="52007"/>
              <a:ext cx="30242" cy="3358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8"/>
            <p:cNvSpPr/>
            <p:nvPr/>
          </p:nvSpPr>
          <p:spPr>
            <a:xfrm>
              <a:off x="1090365" y="-7"/>
              <a:ext cx="115837" cy="112449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1219555" y="-7"/>
              <a:ext cx="16840" cy="104079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1501351" y="-7"/>
              <a:ext cx="124207" cy="9401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800199" y="3380"/>
              <a:ext cx="125852" cy="117432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993112" y="63765"/>
              <a:ext cx="21822" cy="35274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853858" y="70442"/>
              <a:ext cx="28598" cy="35274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560304" y="-7"/>
              <a:ext cx="20178" cy="50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382537" y="25153"/>
              <a:ext cx="15146" cy="117481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1137348" y="58733"/>
              <a:ext cx="25210" cy="38612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8"/>
            <p:cNvSpPr/>
            <p:nvPr/>
          </p:nvSpPr>
          <p:spPr>
            <a:xfrm>
              <a:off x="409342" y="-7"/>
              <a:ext cx="112449" cy="847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660945" y="5025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432858" y="75474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390907" y="20121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540176" y="-7"/>
              <a:ext cx="8470" cy="1744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882406" y="130826"/>
              <a:ext cx="124158" cy="134272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885744" y="276757"/>
              <a:ext cx="13452" cy="115837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8"/>
            <p:cNvSpPr/>
            <p:nvPr/>
          </p:nvSpPr>
          <p:spPr>
            <a:xfrm>
              <a:off x="934371" y="181147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8"/>
            <p:cNvSpPr/>
            <p:nvPr/>
          </p:nvSpPr>
          <p:spPr>
            <a:xfrm>
              <a:off x="941097" y="-7"/>
              <a:ext cx="127546" cy="117481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8"/>
            <p:cNvSpPr/>
            <p:nvPr/>
          </p:nvSpPr>
          <p:spPr>
            <a:xfrm>
              <a:off x="1412468" y="48669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8"/>
            <p:cNvSpPr/>
            <p:nvPr/>
          </p:nvSpPr>
          <p:spPr>
            <a:xfrm>
              <a:off x="654269" y="189567"/>
              <a:ext cx="28548" cy="41951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610625" y="147617"/>
              <a:ext cx="117481" cy="119126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786797" y="186179"/>
              <a:ext cx="41951" cy="36968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709622" y="72136"/>
              <a:ext cx="35274" cy="48677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741508" y="140891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211397" y="296885"/>
              <a:ext cx="130884" cy="120869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1734520" y="504894"/>
              <a:ext cx="122514" cy="147674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1873725" y="566973"/>
              <a:ext cx="127546" cy="80563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1924045" y="590439"/>
              <a:ext cx="26904" cy="36968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1776471" y="528410"/>
              <a:ext cx="43645" cy="28548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1689232" y="358964"/>
              <a:ext cx="303668" cy="140948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120820" y="568667"/>
              <a:ext cx="124207" cy="1543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1274908" y="519990"/>
              <a:ext cx="159382" cy="144336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402665" y="555214"/>
              <a:ext cx="171140" cy="149368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1890515" y="21815"/>
              <a:ext cx="55403" cy="40306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390907" y="-7"/>
              <a:ext cx="10114" cy="11808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853858" y="404252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1333599" y="248258"/>
              <a:ext cx="127546" cy="125852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712960" y="414316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1162508" y="12245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1387307" y="296885"/>
              <a:ext cx="35274" cy="42000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895809" y="444509"/>
              <a:ext cx="36968" cy="45338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583820" y="419349"/>
              <a:ext cx="115787" cy="119175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761637" y="452929"/>
              <a:ext cx="36918" cy="31886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434502" y="42273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624077" y="461299"/>
              <a:ext cx="30242" cy="3024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1476191" y="246564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1856984" y="93958"/>
              <a:ext cx="135916" cy="253347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1756343" y="234856"/>
              <a:ext cx="122464" cy="120820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1640605" y="-7"/>
              <a:ext cx="129190" cy="88983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1910643" y="162713"/>
              <a:ext cx="52065" cy="45338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1721118" y="100634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1581864" y="102328"/>
              <a:ext cx="124207" cy="135916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1612057" y="239888"/>
              <a:ext cx="129240" cy="120820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1781503" y="598859"/>
              <a:ext cx="43645" cy="2521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1243022" y="303611"/>
              <a:ext cx="40306" cy="42000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1196089" y="254984"/>
              <a:ext cx="124158" cy="130884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1170928" y="436139"/>
              <a:ext cx="45338" cy="38612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1412468" y="385818"/>
              <a:ext cx="127496" cy="119126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1479529" y="155987"/>
              <a:ext cx="45338" cy="35274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1442660" y="533442"/>
              <a:ext cx="11758" cy="130884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1647281" y="600503"/>
              <a:ext cx="21872" cy="33630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1553366" y="375754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1447692" y="514958"/>
              <a:ext cx="129190" cy="151012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578788" y="536780"/>
              <a:ext cx="682768" cy="164414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8"/>
            <p:cNvSpPr/>
            <p:nvPr/>
          </p:nvSpPr>
          <p:spPr>
            <a:xfrm>
              <a:off x="1454369" y="409284"/>
              <a:ext cx="35274" cy="31936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8"/>
            <p:cNvSpPr/>
            <p:nvPr/>
          </p:nvSpPr>
          <p:spPr>
            <a:xfrm>
              <a:off x="50" y="439477"/>
              <a:ext cx="139304" cy="130884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261718" y="-7"/>
              <a:ext cx="120869" cy="20178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50" y="578731"/>
              <a:ext cx="107417" cy="139254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154400" y="432801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1585252" y="248258"/>
              <a:ext cx="13452" cy="115787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538531" y="325433"/>
              <a:ext cx="36918" cy="5206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260073" y="566973"/>
              <a:ext cx="125852" cy="13761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494887" y="283483"/>
              <a:ext cx="124207" cy="130884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575400" y="424381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342281" y="469669"/>
              <a:ext cx="36918" cy="43694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293604" y="429413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1134010" y="394188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1598655" y="572005"/>
              <a:ext cx="129190" cy="83901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50" y="-7"/>
              <a:ext cx="2049897" cy="773345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1872080" y="582069"/>
              <a:ext cx="10114" cy="67161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1776471" y="-7"/>
              <a:ext cx="199639" cy="83951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365747" y="204663"/>
              <a:ext cx="47032" cy="3358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322102" y="157681"/>
              <a:ext cx="125901" cy="119126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270138" y="335497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182898" y="159375"/>
              <a:ext cx="122514" cy="134222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8"/>
            <p:cNvSpPr/>
            <p:nvPr/>
          </p:nvSpPr>
          <p:spPr>
            <a:xfrm>
              <a:off x="481485" y="466331"/>
              <a:ext cx="38612" cy="38612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463050" y="150955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8"/>
            <p:cNvSpPr/>
            <p:nvPr/>
          </p:nvSpPr>
          <p:spPr>
            <a:xfrm>
              <a:off x="513371" y="199631"/>
              <a:ext cx="31886" cy="38612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8"/>
            <p:cNvSpPr/>
            <p:nvPr/>
          </p:nvSpPr>
          <p:spPr>
            <a:xfrm>
              <a:off x="404310" y="337191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355683" y="291853"/>
              <a:ext cx="122514" cy="120869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250009" y="-7"/>
              <a:ext cx="10114" cy="1684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50" y="33573"/>
              <a:ext cx="83951" cy="130884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50" y="233162"/>
              <a:ext cx="53758" cy="43645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293604" y="80506"/>
              <a:ext cx="38612" cy="45338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241589" y="25153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520047" y="196243"/>
              <a:ext cx="26904" cy="10114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50" y="-7"/>
              <a:ext cx="92321" cy="26904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50" y="305305"/>
              <a:ext cx="203027" cy="120820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100691" y="31879"/>
              <a:ext cx="125852" cy="117481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226493" y="201275"/>
              <a:ext cx="40306" cy="50371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50" y="164407"/>
              <a:ext cx="164464" cy="127496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1098785" y="306949"/>
              <a:ext cx="28548" cy="38662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1236345" y="-7"/>
              <a:ext cx="110755" cy="105723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1212829" y="169439"/>
              <a:ext cx="11808" cy="35274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1055141" y="263354"/>
              <a:ext cx="122514" cy="120820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1303406" y="124150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1283278" y="526716"/>
              <a:ext cx="135916" cy="15146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1283278" y="390850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993112" y="400914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1440966" y="112392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1274908" y="395882"/>
              <a:ext cx="16840" cy="117481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520047" y="15089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1311826" y="416010"/>
              <a:ext cx="45338" cy="2521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682768" y="323739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565336" y="72136"/>
              <a:ext cx="38662" cy="43645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775039" y="275112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603948" y="152649"/>
              <a:ext cx="15146" cy="115787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632447" y="276757"/>
              <a:ext cx="129240" cy="125901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966258" y="318707"/>
              <a:ext cx="38612" cy="35274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818633" y="318707"/>
              <a:ext cx="50371" cy="45338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1040045" y="446203"/>
              <a:ext cx="38662" cy="3358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912599" y="268386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6" name="Google Shape;1436;p8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437" name="Google Shape;1437;p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chemeClr val="accent5"/>
        </a:solidFill>
        <a:effectLst/>
      </p:bgPr>
    </p:bg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4" name="Google Shape;1664;p11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665" name="Google Shape;1665;p11"/>
            <p:cNvSpPr/>
            <p:nvPr/>
          </p:nvSpPr>
          <p:spPr>
            <a:xfrm>
              <a:off x="3" y="1598235"/>
              <a:ext cx="698630" cy="1537982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1"/>
            <p:cNvSpPr/>
            <p:nvPr/>
          </p:nvSpPr>
          <p:spPr>
            <a:xfrm>
              <a:off x="211084" y="1586492"/>
              <a:ext cx="20153" cy="23536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1"/>
            <p:cNvSpPr/>
            <p:nvPr/>
          </p:nvSpPr>
          <p:spPr>
            <a:xfrm>
              <a:off x="3" y="1439053"/>
              <a:ext cx="830992" cy="1847937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8" name="Google Shape;1668;p11"/>
          <p:cNvSpPr/>
          <p:nvPr/>
        </p:nvSpPr>
        <p:spPr>
          <a:xfrm>
            <a:off x="7570249" y="187589"/>
            <a:ext cx="830992" cy="847761"/>
          </a:xfrm>
          <a:custGeom>
            <a:avLst/>
            <a:gdLst/>
            <a:ahLst/>
            <a:cxnLst/>
            <a:rect l="l" t="t" r="r" b="b"/>
            <a:pathLst>
              <a:path w="16700" h="17037" extrusionOk="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17025" tIns="117025" rIns="117025" bIns="117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9" name="Google Shape;1669;p11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670" name="Google Shape;1670;p11"/>
            <p:cNvSpPr/>
            <p:nvPr/>
          </p:nvSpPr>
          <p:spPr>
            <a:xfrm>
              <a:off x="495861" y="65329"/>
              <a:ext cx="387083" cy="314981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1"/>
            <p:cNvSpPr/>
            <p:nvPr/>
          </p:nvSpPr>
          <p:spPr>
            <a:xfrm>
              <a:off x="448987" y="-6"/>
              <a:ext cx="954944" cy="405444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1"/>
            <p:cNvSpPr/>
            <p:nvPr/>
          </p:nvSpPr>
          <p:spPr>
            <a:xfrm>
              <a:off x="963306" y="-6"/>
              <a:ext cx="395393" cy="271441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1"/>
            <p:cNvSpPr/>
            <p:nvPr/>
          </p:nvSpPr>
          <p:spPr>
            <a:xfrm>
              <a:off x="1661887" y="155793"/>
              <a:ext cx="390417" cy="172568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1"/>
            <p:cNvSpPr/>
            <p:nvPr/>
          </p:nvSpPr>
          <p:spPr>
            <a:xfrm>
              <a:off x="1698759" y="204358"/>
              <a:ext cx="28512" cy="13435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1"/>
            <p:cNvSpPr/>
            <p:nvPr/>
          </p:nvSpPr>
          <p:spPr>
            <a:xfrm>
              <a:off x="1978510" y="202666"/>
              <a:ext cx="15127" cy="77128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1"/>
            <p:cNvSpPr/>
            <p:nvPr/>
          </p:nvSpPr>
          <p:spPr>
            <a:xfrm>
              <a:off x="1956765" y="217744"/>
              <a:ext cx="11743" cy="41948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1"/>
            <p:cNvSpPr/>
            <p:nvPr/>
          </p:nvSpPr>
          <p:spPr>
            <a:xfrm>
              <a:off x="1485985" y="92100"/>
              <a:ext cx="174309" cy="150823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1"/>
            <p:cNvSpPr/>
            <p:nvPr/>
          </p:nvSpPr>
          <p:spPr>
            <a:xfrm>
              <a:off x="1697067" y="227795"/>
              <a:ext cx="28562" cy="15127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9" name="Google Shape;1679;p11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680" name="Google Shape;1680;p11"/>
            <p:cNvSpPr/>
            <p:nvPr/>
          </p:nvSpPr>
          <p:spPr>
            <a:xfrm>
              <a:off x="6773284" y="2228147"/>
              <a:ext cx="88871" cy="36922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1"/>
            <p:cNvSpPr/>
            <p:nvPr/>
          </p:nvSpPr>
          <p:spPr>
            <a:xfrm>
              <a:off x="6726410" y="2104195"/>
              <a:ext cx="135745" cy="48616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1"/>
            <p:cNvSpPr/>
            <p:nvPr/>
          </p:nvSpPr>
          <p:spPr>
            <a:xfrm>
              <a:off x="6746513" y="2144401"/>
              <a:ext cx="115642" cy="4359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1"/>
            <p:cNvSpPr/>
            <p:nvPr/>
          </p:nvSpPr>
          <p:spPr>
            <a:xfrm>
              <a:off x="6793387" y="2305226"/>
              <a:ext cx="68768" cy="31846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1"/>
            <p:cNvSpPr/>
            <p:nvPr/>
          </p:nvSpPr>
          <p:spPr>
            <a:xfrm>
              <a:off x="6726410" y="2055580"/>
              <a:ext cx="135745" cy="50307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1"/>
            <p:cNvSpPr/>
            <p:nvPr/>
          </p:nvSpPr>
          <p:spPr>
            <a:xfrm>
              <a:off x="6776668" y="2268353"/>
              <a:ext cx="85488" cy="38564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1"/>
            <p:cNvSpPr/>
            <p:nvPr/>
          </p:nvSpPr>
          <p:spPr>
            <a:xfrm>
              <a:off x="5994291" y="2241533"/>
              <a:ext cx="321698" cy="110616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1"/>
            <p:cNvSpPr/>
            <p:nvPr/>
          </p:nvSpPr>
          <p:spPr>
            <a:xfrm>
              <a:off x="6123269" y="2578308"/>
              <a:ext cx="474163" cy="135745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1"/>
            <p:cNvSpPr/>
            <p:nvPr/>
          </p:nvSpPr>
          <p:spPr>
            <a:xfrm>
              <a:off x="5691054" y="2422510"/>
              <a:ext cx="236260" cy="217800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1"/>
            <p:cNvSpPr/>
            <p:nvPr/>
          </p:nvSpPr>
          <p:spPr>
            <a:xfrm>
              <a:off x="6800105" y="2340406"/>
              <a:ext cx="62051" cy="30204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1"/>
            <p:cNvSpPr/>
            <p:nvPr/>
          </p:nvSpPr>
          <p:spPr>
            <a:xfrm>
              <a:off x="5654182" y="1903115"/>
              <a:ext cx="1207974" cy="1445876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1"/>
            <p:cNvSpPr/>
            <p:nvPr/>
          </p:nvSpPr>
          <p:spPr>
            <a:xfrm>
              <a:off x="6823542" y="2472767"/>
              <a:ext cx="38614" cy="16769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1"/>
            <p:cNvSpPr/>
            <p:nvPr/>
          </p:nvSpPr>
          <p:spPr>
            <a:xfrm>
              <a:off x="6810156" y="2378920"/>
              <a:ext cx="51999" cy="28512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1"/>
            <p:cNvSpPr/>
            <p:nvPr/>
          </p:nvSpPr>
          <p:spPr>
            <a:xfrm>
              <a:off x="6842003" y="2509590"/>
              <a:ext cx="20153" cy="16819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4" name="Google Shape;1694;p11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695" name="Google Shape;1695;p11"/>
            <p:cNvSpPr/>
            <p:nvPr/>
          </p:nvSpPr>
          <p:spPr>
            <a:xfrm>
              <a:off x="5825057" y="3508074"/>
              <a:ext cx="1037098" cy="1476031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1"/>
            <p:cNvSpPr/>
            <p:nvPr/>
          </p:nvSpPr>
          <p:spPr>
            <a:xfrm>
              <a:off x="6848670" y="3911827"/>
              <a:ext cx="13485" cy="28562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1"/>
            <p:cNvSpPr/>
            <p:nvPr/>
          </p:nvSpPr>
          <p:spPr>
            <a:xfrm>
              <a:off x="6845336" y="3940339"/>
              <a:ext cx="16819" cy="50307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8" name="Google Shape;1698;p11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699" name="Google Shape;1699;p11"/>
            <p:cNvSpPr/>
            <p:nvPr/>
          </p:nvSpPr>
          <p:spPr>
            <a:xfrm>
              <a:off x="4117941" y="4942157"/>
              <a:ext cx="124002" cy="132411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1"/>
            <p:cNvSpPr/>
            <p:nvPr/>
          </p:nvSpPr>
          <p:spPr>
            <a:xfrm>
              <a:off x="4171533" y="4979029"/>
              <a:ext cx="33538" cy="3523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1"/>
            <p:cNvSpPr/>
            <p:nvPr/>
          </p:nvSpPr>
          <p:spPr>
            <a:xfrm>
              <a:off x="3876655" y="5019235"/>
              <a:ext cx="26870" cy="3523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1"/>
            <p:cNvSpPr/>
            <p:nvPr/>
          </p:nvSpPr>
          <p:spPr>
            <a:xfrm>
              <a:off x="2377237" y="4851694"/>
              <a:ext cx="134103" cy="77128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1"/>
            <p:cNvSpPr/>
            <p:nvPr/>
          </p:nvSpPr>
          <p:spPr>
            <a:xfrm>
              <a:off x="4019068" y="5000824"/>
              <a:ext cx="31896" cy="8409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1"/>
            <p:cNvSpPr/>
            <p:nvPr/>
          </p:nvSpPr>
          <p:spPr>
            <a:xfrm>
              <a:off x="3962093" y="4940515"/>
              <a:ext cx="139129" cy="132362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1"/>
            <p:cNvSpPr/>
            <p:nvPr/>
          </p:nvSpPr>
          <p:spPr>
            <a:xfrm>
              <a:off x="3581827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1"/>
            <p:cNvSpPr/>
            <p:nvPr/>
          </p:nvSpPr>
          <p:spPr>
            <a:xfrm>
              <a:off x="3539929" y="4942157"/>
              <a:ext cx="120668" cy="129077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1"/>
            <p:cNvSpPr/>
            <p:nvPr/>
          </p:nvSpPr>
          <p:spPr>
            <a:xfrm>
              <a:off x="4193327" y="5087904"/>
              <a:ext cx="122310" cy="58717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1"/>
            <p:cNvSpPr/>
            <p:nvPr/>
          </p:nvSpPr>
          <p:spPr>
            <a:xfrm>
              <a:off x="4339075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1"/>
            <p:cNvSpPr/>
            <p:nvPr/>
          </p:nvSpPr>
          <p:spPr>
            <a:xfrm>
              <a:off x="2424160" y="5041030"/>
              <a:ext cx="26870" cy="6718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1"/>
            <p:cNvSpPr/>
            <p:nvPr/>
          </p:nvSpPr>
          <p:spPr>
            <a:xfrm>
              <a:off x="3826397" y="4948875"/>
              <a:ext cx="129077" cy="127386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1"/>
            <p:cNvSpPr/>
            <p:nvPr/>
          </p:nvSpPr>
          <p:spPr>
            <a:xfrm>
              <a:off x="2375595" y="4948875"/>
              <a:ext cx="125694" cy="125694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1"/>
            <p:cNvSpPr/>
            <p:nvPr/>
          </p:nvSpPr>
          <p:spPr>
            <a:xfrm>
              <a:off x="3684034" y="4945541"/>
              <a:ext cx="129028" cy="129028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1"/>
            <p:cNvSpPr/>
            <p:nvPr/>
          </p:nvSpPr>
          <p:spPr>
            <a:xfrm>
              <a:off x="3735934" y="5022569"/>
              <a:ext cx="25179" cy="31896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1"/>
            <p:cNvSpPr/>
            <p:nvPr/>
          </p:nvSpPr>
          <p:spPr>
            <a:xfrm>
              <a:off x="2422469" y="5014210"/>
              <a:ext cx="25179" cy="20153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1"/>
            <p:cNvSpPr/>
            <p:nvPr/>
          </p:nvSpPr>
          <p:spPr>
            <a:xfrm>
              <a:off x="3898450" y="5089596"/>
              <a:ext cx="134053" cy="57025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1"/>
            <p:cNvSpPr/>
            <p:nvPr/>
          </p:nvSpPr>
          <p:spPr>
            <a:xfrm>
              <a:off x="2714012" y="5019235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1"/>
            <p:cNvSpPr/>
            <p:nvPr/>
          </p:nvSpPr>
          <p:spPr>
            <a:xfrm>
              <a:off x="2978686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1"/>
            <p:cNvSpPr/>
            <p:nvPr/>
          </p:nvSpPr>
          <p:spPr>
            <a:xfrm>
              <a:off x="3611981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1"/>
            <p:cNvSpPr/>
            <p:nvPr/>
          </p:nvSpPr>
          <p:spPr>
            <a:xfrm>
              <a:off x="3427670" y="4851694"/>
              <a:ext cx="137437" cy="82154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1"/>
            <p:cNvSpPr/>
            <p:nvPr/>
          </p:nvSpPr>
          <p:spPr>
            <a:xfrm>
              <a:off x="2523034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1"/>
            <p:cNvSpPr/>
            <p:nvPr/>
          </p:nvSpPr>
          <p:spPr>
            <a:xfrm>
              <a:off x="4178250" y="4846668"/>
              <a:ext cx="139079" cy="8718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1"/>
            <p:cNvSpPr/>
            <p:nvPr/>
          </p:nvSpPr>
          <p:spPr>
            <a:xfrm>
              <a:off x="3727574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1"/>
            <p:cNvSpPr/>
            <p:nvPr/>
          </p:nvSpPr>
          <p:spPr>
            <a:xfrm>
              <a:off x="2667089" y="4943849"/>
              <a:ext cx="129028" cy="130720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1"/>
            <p:cNvSpPr/>
            <p:nvPr/>
          </p:nvSpPr>
          <p:spPr>
            <a:xfrm>
              <a:off x="2668781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1"/>
            <p:cNvSpPr/>
            <p:nvPr/>
          </p:nvSpPr>
          <p:spPr>
            <a:xfrm>
              <a:off x="2737449" y="5089596"/>
              <a:ext cx="118976" cy="57025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1"/>
            <p:cNvSpPr/>
            <p:nvPr/>
          </p:nvSpPr>
          <p:spPr>
            <a:xfrm>
              <a:off x="3756037" y="5086262"/>
              <a:ext cx="122360" cy="60359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1"/>
            <p:cNvSpPr/>
            <p:nvPr/>
          </p:nvSpPr>
          <p:spPr>
            <a:xfrm>
              <a:off x="2821195" y="4848360"/>
              <a:ext cx="135795" cy="83796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1"/>
            <p:cNvSpPr/>
            <p:nvPr/>
          </p:nvSpPr>
          <p:spPr>
            <a:xfrm>
              <a:off x="3880039" y="4848360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1"/>
            <p:cNvSpPr/>
            <p:nvPr/>
          </p:nvSpPr>
          <p:spPr>
            <a:xfrm>
              <a:off x="4397692" y="5030979"/>
              <a:ext cx="48616" cy="23487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1"/>
            <p:cNvSpPr/>
            <p:nvPr/>
          </p:nvSpPr>
          <p:spPr>
            <a:xfrm>
              <a:off x="4332357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1"/>
            <p:cNvSpPr/>
            <p:nvPr/>
          </p:nvSpPr>
          <p:spPr>
            <a:xfrm>
              <a:off x="4260304" y="4945541"/>
              <a:ext cx="206106" cy="129028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1"/>
            <p:cNvSpPr/>
            <p:nvPr/>
          </p:nvSpPr>
          <p:spPr>
            <a:xfrm>
              <a:off x="2576625" y="5015902"/>
              <a:ext cx="18461" cy="3523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1"/>
            <p:cNvSpPr/>
            <p:nvPr/>
          </p:nvSpPr>
          <p:spPr>
            <a:xfrm>
              <a:off x="4037479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1"/>
            <p:cNvSpPr/>
            <p:nvPr/>
          </p:nvSpPr>
          <p:spPr>
            <a:xfrm>
              <a:off x="2590011" y="5091288"/>
              <a:ext cx="129077" cy="55333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1"/>
            <p:cNvSpPr/>
            <p:nvPr/>
          </p:nvSpPr>
          <p:spPr>
            <a:xfrm>
              <a:off x="2518008" y="4947183"/>
              <a:ext cx="124002" cy="129077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1"/>
            <p:cNvSpPr/>
            <p:nvPr/>
          </p:nvSpPr>
          <p:spPr>
            <a:xfrm>
              <a:off x="3462851" y="5089596"/>
              <a:ext cx="124052" cy="57025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1"/>
            <p:cNvSpPr/>
            <p:nvPr/>
          </p:nvSpPr>
          <p:spPr>
            <a:xfrm>
              <a:off x="2370569" y="5084570"/>
              <a:ext cx="211132" cy="62051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1"/>
            <p:cNvSpPr/>
            <p:nvPr/>
          </p:nvSpPr>
          <p:spPr>
            <a:xfrm>
              <a:off x="3586853" y="5024261"/>
              <a:ext cx="23487" cy="2687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1"/>
            <p:cNvSpPr/>
            <p:nvPr/>
          </p:nvSpPr>
          <p:spPr>
            <a:xfrm>
              <a:off x="3313770" y="5089596"/>
              <a:ext cx="124002" cy="57025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1"/>
            <p:cNvSpPr/>
            <p:nvPr/>
          </p:nvSpPr>
          <p:spPr>
            <a:xfrm>
              <a:off x="3444439" y="5022569"/>
              <a:ext cx="18461" cy="30204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1"/>
            <p:cNvSpPr/>
            <p:nvPr/>
          </p:nvSpPr>
          <p:spPr>
            <a:xfrm>
              <a:off x="2866477" y="5020927"/>
              <a:ext cx="25179" cy="31846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1"/>
            <p:cNvSpPr/>
            <p:nvPr/>
          </p:nvSpPr>
          <p:spPr>
            <a:xfrm>
              <a:off x="2811144" y="4943849"/>
              <a:ext cx="122360" cy="127386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1"/>
            <p:cNvSpPr/>
            <p:nvPr/>
          </p:nvSpPr>
          <p:spPr>
            <a:xfrm>
              <a:off x="2951915" y="4947183"/>
              <a:ext cx="135745" cy="127386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1"/>
            <p:cNvSpPr/>
            <p:nvPr/>
          </p:nvSpPr>
          <p:spPr>
            <a:xfrm>
              <a:off x="3007198" y="5024261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1"/>
            <p:cNvSpPr/>
            <p:nvPr/>
          </p:nvSpPr>
          <p:spPr>
            <a:xfrm>
              <a:off x="3166331" y="5099648"/>
              <a:ext cx="8409" cy="46973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1"/>
            <p:cNvSpPr/>
            <p:nvPr/>
          </p:nvSpPr>
          <p:spPr>
            <a:xfrm>
              <a:off x="2879863" y="5092930"/>
              <a:ext cx="129028" cy="53691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1"/>
            <p:cNvSpPr/>
            <p:nvPr/>
          </p:nvSpPr>
          <p:spPr>
            <a:xfrm>
              <a:off x="3099304" y="4943849"/>
              <a:ext cx="125694" cy="135745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1"/>
            <p:cNvSpPr/>
            <p:nvPr/>
          </p:nvSpPr>
          <p:spPr>
            <a:xfrm>
              <a:off x="3295359" y="5022569"/>
              <a:ext cx="28512" cy="30204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1"/>
            <p:cNvSpPr/>
            <p:nvPr/>
          </p:nvSpPr>
          <p:spPr>
            <a:xfrm>
              <a:off x="3273564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1"/>
            <p:cNvSpPr/>
            <p:nvPr/>
          </p:nvSpPr>
          <p:spPr>
            <a:xfrm>
              <a:off x="3157971" y="5087904"/>
              <a:ext cx="137437" cy="58717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1"/>
            <p:cNvSpPr/>
            <p:nvPr/>
          </p:nvSpPr>
          <p:spPr>
            <a:xfrm>
              <a:off x="3392490" y="4943849"/>
              <a:ext cx="130720" cy="132411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1"/>
            <p:cNvSpPr/>
            <p:nvPr/>
          </p:nvSpPr>
          <p:spPr>
            <a:xfrm>
              <a:off x="3154587" y="5027595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1"/>
            <p:cNvSpPr/>
            <p:nvPr/>
          </p:nvSpPr>
          <p:spPr>
            <a:xfrm>
              <a:off x="3245051" y="4945541"/>
              <a:ext cx="125744" cy="132362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1"/>
            <p:cNvSpPr/>
            <p:nvPr/>
          </p:nvSpPr>
          <p:spPr>
            <a:xfrm>
              <a:off x="3119407" y="4846668"/>
              <a:ext cx="139129" cy="8718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1"/>
            <p:cNvSpPr/>
            <p:nvPr/>
          </p:nvSpPr>
          <p:spPr>
            <a:xfrm>
              <a:off x="3023918" y="5096314"/>
              <a:ext cx="127386" cy="50307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1"/>
            <p:cNvSpPr/>
            <p:nvPr/>
          </p:nvSpPr>
          <p:spPr>
            <a:xfrm>
              <a:off x="2330363" y="4724358"/>
              <a:ext cx="2218152" cy="422263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1"/>
            <p:cNvSpPr/>
            <p:nvPr/>
          </p:nvSpPr>
          <p:spPr>
            <a:xfrm>
              <a:off x="4044197" y="5086262"/>
              <a:ext cx="127386" cy="60359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8" name="Google Shape;1758;p11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759" name="Google Shape;1759;p11"/>
            <p:cNvSpPr/>
            <p:nvPr/>
          </p:nvSpPr>
          <p:spPr>
            <a:xfrm>
              <a:off x="135698" y="3632076"/>
              <a:ext cx="366930" cy="151454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1"/>
            <p:cNvSpPr/>
            <p:nvPr/>
          </p:nvSpPr>
          <p:spPr>
            <a:xfrm>
              <a:off x="201033" y="4280399"/>
              <a:ext cx="263081" cy="258055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1"/>
            <p:cNvSpPr/>
            <p:nvPr/>
          </p:nvSpPr>
          <p:spPr>
            <a:xfrm>
              <a:off x="397038" y="4345734"/>
              <a:ext cx="30204" cy="20153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1"/>
            <p:cNvSpPr/>
            <p:nvPr/>
          </p:nvSpPr>
          <p:spPr>
            <a:xfrm>
              <a:off x="256316" y="4325631"/>
              <a:ext cx="28512" cy="25179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1"/>
            <p:cNvSpPr/>
            <p:nvPr/>
          </p:nvSpPr>
          <p:spPr>
            <a:xfrm>
              <a:off x="217752" y="4367529"/>
              <a:ext cx="38614" cy="13435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1"/>
            <p:cNvSpPr/>
            <p:nvPr/>
          </p:nvSpPr>
          <p:spPr>
            <a:xfrm>
              <a:off x="159135" y="3657205"/>
              <a:ext cx="145797" cy="152514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11"/>
            <p:cNvSpPr/>
            <p:nvPr/>
          </p:nvSpPr>
          <p:spPr>
            <a:xfrm>
              <a:off x="311600" y="4302194"/>
              <a:ext cx="13435" cy="33538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1"/>
            <p:cNvSpPr/>
            <p:nvPr/>
          </p:nvSpPr>
          <p:spPr>
            <a:xfrm>
              <a:off x="308216" y="4352451"/>
              <a:ext cx="98923" cy="98923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1"/>
            <p:cNvSpPr/>
            <p:nvPr/>
          </p:nvSpPr>
          <p:spPr>
            <a:xfrm>
              <a:off x="385294" y="4484813"/>
              <a:ext cx="18461" cy="13435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1"/>
            <p:cNvSpPr/>
            <p:nvPr/>
          </p:nvSpPr>
          <p:spPr>
            <a:xfrm>
              <a:off x="380268" y="4828257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1"/>
            <p:cNvSpPr/>
            <p:nvPr/>
          </p:nvSpPr>
          <p:spPr>
            <a:xfrm>
              <a:off x="420475" y="5047698"/>
              <a:ext cx="18511" cy="23536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1"/>
            <p:cNvSpPr/>
            <p:nvPr/>
          </p:nvSpPr>
          <p:spPr>
            <a:xfrm>
              <a:off x="400371" y="4942157"/>
              <a:ext cx="21845" cy="25179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1"/>
            <p:cNvSpPr/>
            <p:nvPr/>
          </p:nvSpPr>
          <p:spPr>
            <a:xfrm>
              <a:off x="398680" y="4886874"/>
              <a:ext cx="20203" cy="23536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1"/>
            <p:cNvSpPr/>
            <p:nvPr/>
          </p:nvSpPr>
          <p:spPr>
            <a:xfrm>
              <a:off x="413807" y="5002466"/>
              <a:ext cx="20153" cy="20153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1"/>
            <p:cNvSpPr/>
            <p:nvPr/>
          </p:nvSpPr>
          <p:spPr>
            <a:xfrm>
              <a:off x="432218" y="5108007"/>
              <a:ext cx="18461" cy="28562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4" name="Google Shape;1774;p11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31750" y="737325"/>
            <a:ext cx="68805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31750" y="1427100"/>
            <a:ext cx="6880500" cy="3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✖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4" r:id="rId4"/>
    <p:sldLayoutId id="2147483657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lippity.net/" TargetMode="External"/><Relationship Id="rId2" Type="http://schemas.openxmlformats.org/officeDocument/2006/relationships/hyperlink" Target="https://www.jigsawplanet.com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5p.org/" TargetMode="External"/><Relationship Id="rId2" Type="http://schemas.openxmlformats.org/officeDocument/2006/relationships/hyperlink" Target="https://bookcreator.com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nderforest.com/" TargetMode="External"/><Relationship Id="rId2" Type="http://schemas.openxmlformats.org/officeDocument/2006/relationships/hyperlink" Target="https://www.socrative.com/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izz.com/" TargetMode="External"/><Relationship Id="rId2" Type="http://schemas.openxmlformats.org/officeDocument/2006/relationships/hyperlink" Target="https://www.mindmeister.com/ru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padlet.com/bogosvyatska/shablon" TargetMode="External"/><Relationship Id="rId2" Type="http://schemas.openxmlformats.org/officeDocument/2006/relationships/hyperlink" Target="http://secretdoor.notepadwebdevelopment.com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/ukrainernet/playlists" TargetMode="External"/><Relationship Id="rId2" Type="http://schemas.openxmlformats.org/officeDocument/2006/relationships/hyperlink" Target="https://www.youtube.com/channel/UCHq5vXBXgKpU0_Nxl8pDKyw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z0941-20#n2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moz.gov.ua/uploads/5/27593-dn_2205_25_09_2020_dod_1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screen.com/" TargetMode="External"/><Relationship Id="rId2" Type="http://schemas.openxmlformats.org/officeDocument/2006/relationships/hyperlink" Target="https://ru.padle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rello.com/" TargetMode="External"/><Relationship Id="rId4" Type="http://schemas.openxmlformats.org/officeDocument/2006/relationships/hyperlink" Target="https://jamboard.googl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p13"/>
          <p:cNvSpPr txBox="1">
            <a:spLocks noGrp="1"/>
          </p:cNvSpPr>
          <p:nvPr>
            <p:ph type="ctrTitle"/>
          </p:nvPr>
        </p:nvSpPr>
        <p:spPr>
          <a:xfrm>
            <a:off x="1147482" y="1820375"/>
            <a:ext cx="7216589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Ефективне онлайн-навчання в умовах війни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92A32D-7B09-4589-A40B-3E33B5666BC4}"/>
              </a:ext>
            </a:extLst>
          </p:cNvPr>
          <p:cNvSpPr txBox="1"/>
          <p:nvPr/>
        </p:nvSpPr>
        <p:spPr>
          <a:xfrm rot="268468">
            <a:off x="7309141" y="3842043"/>
            <a:ext cx="1793771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  <a:latin typeface="Amatic SC" panose="020B0604020202020204" charset="-79"/>
                <a:cs typeface="Amatic SC" panose="020B0604020202020204" charset="-79"/>
              </a:rPr>
              <a:t>КУ «Центр професійного розвитку педагогічних працівників Вінницької міської ради»</a:t>
            </a:r>
          </a:p>
          <a:p>
            <a:pPr algn="r"/>
            <a:r>
              <a:rPr lang="uk-UA" sz="1100" b="1" dirty="0">
                <a:solidFill>
                  <a:schemeClr val="bg1"/>
                </a:solidFill>
                <a:latin typeface="Amatic SC" panose="020B0604020202020204" charset="-79"/>
                <a:cs typeface="Amatic SC" panose="020B0604020202020204" charset="-79"/>
              </a:rPr>
              <a:t>26.08.2022р.</a:t>
            </a:r>
            <a:endParaRPr lang="ru-RU" sz="1100" b="1" dirty="0">
              <a:solidFill>
                <a:schemeClr val="bg1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2784DA-1CA0-4A3C-A2F4-7A1C35F70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Інструменти для якісної організації онлайн-навчання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55165B-94A0-42B7-9CA1-CF1B700DE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15562"/>
            <a:ext cx="4014125" cy="3699337"/>
          </a:xfrm>
        </p:spPr>
        <p:txBody>
          <a:bodyPr/>
          <a:lstStyle/>
          <a:p>
            <a:r>
              <a:rPr lang="ru-RU" sz="1400" dirty="0">
                <a:hlinkClick r:id="rId2"/>
              </a:rPr>
              <a:t>ГЕНЕРАТОР ПАЗЛІВ</a:t>
            </a:r>
            <a:endParaRPr lang="ru-RU" sz="1400" dirty="0"/>
          </a:p>
          <a:p>
            <a:pPr marL="101600" indent="0">
              <a:buNone/>
            </a:pPr>
            <a:r>
              <a:rPr lang="ru-RU" sz="1400" dirty="0" err="1"/>
              <a:t>Сервіс</a:t>
            </a:r>
            <a:r>
              <a:rPr lang="ru-RU" sz="1400" dirty="0"/>
              <a:t> </a:t>
            </a:r>
            <a:r>
              <a:rPr lang="ru-RU" sz="1400" dirty="0" err="1"/>
              <a:t>дозволяє</a:t>
            </a:r>
            <a:r>
              <a:rPr lang="ru-RU" sz="1400" dirty="0"/>
              <a:t> </a:t>
            </a:r>
            <a:r>
              <a:rPr lang="ru-RU" sz="1400" dirty="0" err="1"/>
              <a:t>створювати</a:t>
            </a:r>
            <a:r>
              <a:rPr lang="ru-RU" sz="1400" dirty="0"/>
              <a:t> з будь-</a:t>
            </a:r>
            <a:r>
              <a:rPr lang="ru-RU" sz="1400" dirty="0" err="1"/>
              <a:t>яких</a:t>
            </a:r>
            <a:r>
              <a:rPr lang="ru-RU" sz="1400" dirty="0"/>
              <a:t> </a:t>
            </a:r>
            <a:r>
              <a:rPr lang="ru-RU" sz="1400" dirty="0" err="1"/>
              <a:t>зображень</a:t>
            </a:r>
            <a:r>
              <a:rPr lang="ru-RU" sz="1400" dirty="0"/>
              <a:t> </a:t>
            </a:r>
            <a:r>
              <a:rPr lang="ru-RU" sz="1400" dirty="0" err="1"/>
              <a:t>мозаїки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містять</a:t>
            </a:r>
            <a:r>
              <a:rPr lang="ru-RU" sz="1400" dirty="0"/>
              <a:t> від 4 до 300 </a:t>
            </a:r>
            <a:r>
              <a:rPr lang="ru-RU" sz="1400" dirty="0" err="1"/>
              <a:t>елементів</a:t>
            </a:r>
            <a:r>
              <a:rPr lang="ru-RU" sz="1400" dirty="0"/>
              <a:t>. Для </a:t>
            </a:r>
            <a:r>
              <a:rPr lang="ru-RU" sz="1400" dirty="0" err="1"/>
              <a:t>створення</a:t>
            </a:r>
            <a:r>
              <a:rPr lang="ru-RU" sz="1400" dirty="0"/>
              <a:t> </a:t>
            </a:r>
            <a:r>
              <a:rPr lang="ru-RU" sz="1400" dirty="0" err="1"/>
              <a:t>пазлів</a:t>
            </a:r>
            <a:r>
              <a:rPr lang="ru-RU" sz="1400" dirty="0"/>
              <a:t> </a:t>
            </a:r>
            <a:r>
              <a:rPr lang="ru-RU" sz="1400" dirty="0" err="1"/>
              <a:t>можна</a:t>
            </a:r>
            <a:r>
              <a:rPr lang="ru-RU" sz="1400" dirty="0"/>
              <a:t> </a:t>
            </a:r>
            <a:r>
              <a:rPr lang="ru-RU" sz="1400" dirty="0" err="1"/>
              <a:t>використовувати</a:t>
            </a:r>
            <a:r>
              <a:rPr lang="ru-RU" sz="1400" dirty="0"/>
              <a:t> </a:t>
            </a:r>
            <a:r>
              <a:rPr lang="ru-RU" sz="1400" dirty="0" err="1"/>
              <a:t>зображення</a:t>
            </a:r>
            <a:r>
              <a:rPr lang="ru-RU" sz="1400" dirty="0"/>
              <a:t> з </a:t>
            </a:r>
            <a:r>
              <a:rPr lang="ru-RU" sz="1400" dirty="0" err="1"/>
              <a:t>бібліотеки</a:t>
            </a:r>
            <a:r>
              <a:rPr lang="ru-RU" sz="1400" dirty="0"/>
              <a:t> </a:t>
            </a:r>
            <a:r>
              <a:rPr lang="ru-RU" sz="1400" dirty="0" err="1"/>
              <a:t>платформи</a:t>
            </a:r>
            <a:r>
              <a:rPr lang="ru-RU" sz="1400" dirty="0"/>
              <a:t>, а </a:t>
            </a:r>
            <a:r>
              <a:rPr lang="ru-RU" sz="1400" dirty="0" err="1"/>
              <a:t>також</a:t>
            </a:r>
            <a:r>
              <a:rPr lang="ru-RU" sz="1400" dirty="0"/>
              <a:t> </a:t>
            </a:r>
            <a:r>
              <a:rPr lang="ru-RU" sz="1400" dirty="0" err="1"/>
              <a:t>завантажувати</a:t>
            </a:r>
            <a:r>
              <a:rPr lang="ru-RU" sz="1400" dirty="0"/>
              <a:t> </a:t>
            </a:r>
            <a:r>
              <a:rPr lang="ru-RU" sz="1400" dirty="0" err="1"/>
              <a:t>власні</a:t>
            </a:r>
            <a:r>
              <a:rPr lang="ru-RU" sz="1400" dirty="0"/>
              <a:t> </a:t>
            </a:r>
            <a:r>
              <a:rPr lang="ru-RU" sz="1400" dirty="0" err="1"/>
              <a:t>ілюстрації</a:t>
            </a:r>
            <a:r>
              <a:rPr lang="ru-RU" sz="1400" dirty="0"/>
              <a:t>.</a:t>
            </a:r>
          </a:p>
          <a:p>
            <a:pPr marL="101600" indent="0">
              <a:buNone/>
            </a:pPr>
            <a:r>
              <a:rPr lang="ru-RU" sz="1400" dirty="0"/>
              <a:t>За основу для </a:t>
            </a:r>
            <a:r>
              <a:rPr lang="ru-RU" sz="1400" dirty="0" err="1"/>
              <a:t>пазлів</a:t>
            </a:r>
            <a:r>
              <a:rPr lang="ru-RU" sz="1400" dirty="0"/>
              <a:t> </a:t>
            </a:r>
            <a:r>
              <a:rPr lang="ru-RU" sz="1400" dirty="0" err="1"/>
              <a:t>можна</a:t>
            </a:r>
            <a:r>
              <a:rPr lang="ru-RU" sz="1400" dirty="0"/>
              <a:t> </a:t>
            </a:r>
            <a:r>
              <a:rPr lang="ru-RU" sz="1400" dirty="0" err="1"/>
              <a:t>обирати</a:t>
            </a:r>
            <a:r>
              <a:rPr lang="ru-RU" sz="1400" dirty="0"/>
              <a:t> не </a:t>
            </a:r>
            <a:r>
              <a:rPr lang="ru-RU" sz="1400" dirty="0" err="1"/>
              <a:t>лише</a:t>
            </a:r>
            <a:r>
              <a:rPr lang="ru-RU" sz="1400" dirty="0"/>
              <a:t> </a:t>
            </a:r>
            <a:r>
              <a:rPr lang="ru-RU" sz="1400" dirty="0" err="1"/>
              <a:t>абстрактні</a:t>
            </a:r>
            <a:r>
              <a:rPr lang="ru-RU" sz="1400" dirty="0"/>
              <a:t> </a:t>
            </a:r>
            <a:r>
              <a:rPr lang="ru-RU" sz="1400" dirty="0" err="1"/>
              <a:t>зображення</a:t>
            </a:r>
            <a:r>
              <a:rPr lang="ru-RU" sz="1400" dirty="0"/>
              <a:t> </a:t>
            </a:r>
            <a:r>
              <a:rPr lang="ru-RU" sz="1400" dirty="0" err="1"/>
              <a:t>чи</a:t>
            </a:r>
            <a:r>
              <a:rPr lang="ru-RU" sz="1400" dirty="0"/>
              <a:t> </a:t>
            </a:r>
            <a:r>
              <a:rPr lang="ru-RU" sz="1400" dirty="0" err="1"/>
              <a:t>малюнки</a:t>
            </a:r>
            <a:r>
              <a:rPr lang="ru-RU" sz="1400" dirty="0"/>
              <a:t>. У них </a:t>
            </a:r>
            <a:r>
              <a:rPr lang="ru-RU" sz="1400" dirty="0" err="1"/>
              <a:t>можна</a:t>
            </a:r>
            <a:r>
              <a:rPr lang="ru-RU" sz="1400" dirty="0"/>
              <a:t> </a:t>
            </a:r>
            <a:r>
              <a:rPr lang="ru-RU" sz="1400" dirty="0" err="1"/>
              <a:t>зашифровувати</a:t>
            </a:r>
            <a:r>
              <a:rPr lang="ru-RU" sz="1400" dirty="0"/>
              <a:t> </a:t>
            </a:r>
            <a:r>
              <a:rPr lang="ru-RU" sz="1400" dirty="0" err="1"/>
              <a:t>певні</a:t>
            </a:r>
            <a:r>
              <a:rPr lang="ru-RU" sz="1400" dirty="0"/>
              <a:t> </a:t>
            </a:r>
            <a:r>
              <a:rPr lang="ru-RU" sz="1400" dirty="0" err="1"/>
              <a:t>відомості</a:t>
            </a:r>
            <a:r>
              <a:rPr lang="ru-RU" sz="1400" dirty="0"/>
              <a:t>, </a:t>
            </a:r>
            <a:r>
              <a:rPr lang="ru-RU" sz="1400" dirty="0" err="1"/>
              <a:t>які</a:t>
            </a:r>
            <a:r>
              <a:rPr lang="ru-RU" sz="1400" dirty="0"/>
              <a:t> </a:t>
            </a:r>
            <a:r>
              <a:rPr lang="ru-RU" sz="1400" dirty="0" err="1"/>
              <a:t>учні</a:t>
            </a:r>
            <a:r>
              <a:rPr lang="ru-RU" sz="1400" dirty="0"/>
              <a:t> </a:t>
            </a:r>
            <a:r>
              <a:rPr lang="ru-RU" sz="1400" dirty="0" err="1"/>
              <a:t>зможуть</a:t>
            </a:r>
            <a:r>
              <a:rPr lang="ru-RU" sz="1400" dirty="0"/>
              <a:t> </a:t>
            </a:r>
            <a:r>
              <a:rPr lang="ru-RU" sz="1400" dirty="0" err="1"/>
              <a:t>розгадати</a:t>
            </a:r>
            <a:r>
              <a:rPr lang="ru-RU" sz="1400" dirty="0"/>
              <a:t> </a:t>
            </a:r>
            <a:r>
              <a:rPr lang="ru-RU" sz="1400" dirty="0" err="1"/>
              <a:t>лише</a:t>
            </a:r>
            <a:r>
              <a:rPr lang="ru-RU" sz="1400" dirty="0"/>
              <a:t> </a:t>
            </a:r>
            <a:r>
              <a:rPr lang="ru-RU" sz="1400" dirty="0" err="1"/>
              <a:t>зібравши</a:t>
            </a:r>
            <a:r>
              <a:rPr lang="ru-RU" sz="1400" dirty="0"/>
              <a:t> </a:t>
            </a:r>
            <a:r>
              <a:rPr lang="ru-RU" sz="1400" dirty="0" err="1"/>
              <a:t>повну</a:t>
            </a:r>
            <a:r>
              <a:rPr lang="ru-RU" sz="1400" dirty="0"/>
              <a:t> картинку.</a:t>
            </a:r>
          </a:p>
          <a:p>
            <a:pPr marL="101600" indent="0">
              <a:buNone/>
            </a:pP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A388E-D8B3-4A7A-A55B-67AA9C371D6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471325" y="1215562"/>
            <a:ext cx="4502346" cy="3813637"/>
          </a:xfrm>
        </p:spPr>
        <p:txBody>
          <a:bodyPr/>
          <a:lstStyle/>
          <a:p>
            <a:r>
              <a:rPr lang="en-US" sz="1400" dirty="0">
                <a:hlinkClick r:id="rId3"/>
              </a:rPr>
              <a:t>FLIPPITY</a:t>
            </a:r>
            <a:endParaRPr lang="uk-UA" sz="1400" dirty="0"/>
          </a:p>
          <a:p>
            <a:pPr marL="101600" indent="0">
              <a:buNone/>
            </a:pPr>
            <a:r>
              <a:rPr lang="ru-RU" sz="1400" dirty="0" err="1"/>
              <a:t>Являє</a:t>
            </a:r>
            <a:r>
              <a:rPr lang="ru-RU" sz="1400" dirty="0"/>
              <a:t> собою </a:t>
            </a:r>
            <a:r>
              <a:rPr lang="ru-RU" sz="1400" dirty="0" err="1"/>
              <a:t>колекцію</a:t>
            </a:r>
            <a:r>
              <a:rPr lang="ru-RU" sz="1400" dirty="0"/>
              <a:t> </a:t>
            </a:r>
            <a:r>
              <a:rPr lang="ru-RU" sz="1400" dirty="0" err="1"/>
              <a:t>шаблонів</a:t>
            </a:r>
            <a:r>
              <a:rPr lang="ru-RU" sz="1400" dirty="0"/>
              <a:t> на </a:t>
            </a:r>
            <a:r>
              <a:rPr lang="ru-RU" sz="1400" dirty="0" err="1"/>
              <a:t>основі</a:t>
            </a:r>
            <a:r>
              <a:rPr lang="ru-RU" sz="1400" dirty="0"/>
              <a:t> </a:t>
            </a:r>
            <a:r>
              <a:rPr lang="en-US" sz="1400" dirty="0"/>
              <a:t>Google-</a:t>
            </a:r>
            <a:r>
              <a:rPr lang="ru-RU" sz="1400" dirty="0" err="1"/>
              <a:t>таблиць</a:t>
            </a:r>
            <a:r>
              <a:rPr lang="ru-RU" sz="1400" dirty="0"/>
              <a:t>, </a:t>
            </a:r>
            <a:r>
              <a:rPr lang="ru-RU" sz="1400" dirty="0" err="1"/>
              <a:t>які</a:t>
            </a:r>
            <a:r>
              <a:rPr lang="ru-RU" sz="1400" dirty="0"/>
              <a:t> легко </a:t>
            </a:r>
            <a:r>
              <a:rPr lang="ru-RU" sz="1400" dirty="0" err="1"/>
              <a:t>перетворюються</a:t>
            </a:r>
            <a:r>
              <a:rPr lang="ru-RU" sz="1400" dirty="0"/>
              <a:t> в </a:t>
            </a:r>
            <a:r>
              <a:rPr lang="ru-RU" sz="1400" dirty="0" err="1"/>
              <a:t>дидактичний</a:t>
            </a:r>
            <a:r>
              <a:rPr lang="ru-RU" sz="1400" dirty="0"/>
              <a:t> онлайн-</a:t>
            </a:r>
            <a:r>
              <a:rPr lang="ru-RU" sz="1400" dirty="0" err="1"/>
              <a:t>інструмент</a:t>
            </a:r>
            <a:r>
              <a:rPr lang="ru-RU" sz="1400" dirty="0"/>
              <a:t> </a:t>
            </a:r>
            <a:r>
              <a:rPr lang="ru-RU" sz="1400" dirty="0" err="1"/>
              <a:t>вчителя</a:t>
            </a:r>
            <a:r>
              <a:rPr lang="ru-RU" sz="1400" dirty="0"/>
              <a:t>. </a:t>
            </a:r>
            <a:r>
              <a:rPr lang="ru-RU" sz="1400" dirty="0" err="1"/>
              <a:t>Ці</a:t>
            </a:r>
            <a:r>
              <a:rPr lang="ru-RU" sz="1400" dirty="0"/>
              <a:t> </a:t>
            </a:r>
            <a:r>
              <a:rPr lang="ru-RU" sz="1400" dirty="0" err="1"/>
              <a:t>матеріали</a:t>
            </a:r>
            <a:r>
              <a:rPr lang="ru-RU" sz="1400" dirty="0"/>
              <a:t> </a:t>
            </a:r>
            <a:r>
              <a:rPr lang="ru-RU" sz="1400" dirty="0" err="1"/>
              <a:t>зберігаються</a:t>
            </a:r>
            <a:r>
              <a:rPr lang="ru-RU" sz="1400" dirty="0"/>
              <a:t> у </a:t>
            </a:r>
            <a:r>
              <a:rPr lang="ru-RU" sz="1400" dirty="0" err="1"/>
              <a:t>хмарі</a:t>
            </a:r>
            <a:r>
              <a:rPr lang="ru-RU" sz="1400" dirty="0"/>
              <a:t> (на  </a:t>
            </a:r>
            <a:r>
              <a:rPr lang="en-US" sz="1400" dirty="0"/>
              <a:t>Google-</a:t>
            </a:r>
            <a:r>
              <a:rPr lang="ru-RU" sz="1400" dirty="0"/>
              <a:t>диску </a:t>
            </a:r>
            <a:r>
              <a:rPr lang="ru-RU" sz="1400" dirty="0" err="1"/>
              <a:t>користувача</a:t>
            </a:r>
            <a:r>
              <a:rPr lang="ru-RU" sz="1400" dirty="0"/>
              <a:t>) і </a:t>
            </a:r>
            <a:r>
              <a:rPr lang="ru-RU" sz="1400" dirty="0" err="1"/>
              <a:t>доступні</a:t>
            </a:r>
            <a:r>
              <a:rPr lang="ru-RU" sz="1400" dirty="0"/>
              <a:t> для </a:t>
            </a:r>
            <a:r>
              <a:rPr lang="ru-RU" sz="1400" dirty="0" err="1"/>
              <a:t>використання</a:t>
            </a:r>
            <a:r>
              <a:rPr lang="ru-RU" sz="1400" dirty="0"/>
              <a:t> у  будь-</a:t>
            </a:r>
            <a:r>
              <a:rPr lang="ru-RU" sz="1400" dirty="0" err="1"/>
              <a:t>якому</a:t>
            </a:r>
            <a:r>
              <a:rPr lang="ru-RU" sz="1400" dirty="0"/>
              <a:t> </a:t>
            </a:r>
            <a:r>
              <a:rPr lang="ru-RU" sz="1400" dirty="0" err="1"/>
              <a:t>місці</a:t>
            </a:r>
            <a:r>
              <a:rPr lang="ru-RU" sz="1400" dirty="0"/>
              <a:t> та у будь-</a:t>
            </a:r>
            <a:r>
              <a:rPr lang="ru-RU" sz="1400" dirty="0" err="1"/>
              <a:t>який</a:t>
            </a:r>
            <a:r>
              <a:rPr lang="ru-RU" sz="1400" dirty="0"/>
              <a:t> час при </a:t>
            </a:r>
            <a:r>
              <a:rPr lang="ru-RU" sz="1400" dirty="0" err="1"/>
              <a:t>наявності</a:t>
            </a:r>
            <a:r>
              <a:rPr lang="ru-RU" sz="1400" dirty="0"/>
              <a:t>  </a:t>
            </a:r>
            <a:r>
              <a:rPr lang="ru-RU" sz="1400" dirty="0" err="1"/>
              <a:t>підключення</a:t>
            </a:r>
            <a:r>
              <a:rPr lang="ru-RU" sz="1400" dirty="0"/>
              <a:t> до </a:t>
            </a:r>
            <a:r>
              <a:rPr lang="ru-RU" sz="1400" dirty="0" err="1"/>
              <a:t>Інтернету</a:t>
            </a:r>
            <a:r>
              <a:rPr lang="ru-RU" sz="1400" dirty="0"/>
              <a:t>.</a:t>
            </a:r>
          </a:p>
          <a:p>
            <a:pPr marL="101600" indent="0">
              <a:buNone/>
            </a:pPr>
            <a:r>
              <a:rPr lang="ru-RU" sz="1200" i="1" dirty="0" err="1"/>
              <a:t>Види</a:t>
            </a:r>
            <a:r>
              <a:rPr lang="ru-RU" sz="1200" i="1" dirty="0"/>
              <a:t> </a:t>
            </a:r>
            <a:r>
              <a:rPr lang="ru-RU" sz="1200" i="1" dirty="0" err="1"/>
              <a:t>інтерактивних</a:t>
            </a:r>
            <a:r>
              <a:rPr lang="ru-RU" sz="1200" i="1" dirty="0"/>
              <a:t> </a:t>
            </a:r>
            <a:r>
              <a:rPr lang="ru-RU" sz="1200" i="1" dirty="0" err="1"/>
              <a:t>вправ</a:t>
            </a:r>
            <a:r>
              <a:rPr lang="ru-RU" sz="1200" i="1" dirty="0"/>
              <a:t> </a:t>
            </a:r>
            <a:r>
              <a:rPr lang="en-US" sz="1200" i="1" dirty="0"/>
              <a:t>Fl</a:t>
            </a:r>
            <a:r>
              <a:rPr lang="ru-RU" sz="1200" i="1" dirty="0"/>
              <a:t>і</a:t>
            </a:r>
            <a:r>
              <a:rPr lang="en-US" sz="1200" i="1" dirty="0"/>
              <a:t>pp</a:t>
            </a:r>
            <a:r>
              <a:rPr lang="ru-RU" sz="1200" i="1" dirty="0"/>
              <a:t>і</a:t>
            </a:r>
            <a:r>
              <a:rPr lang="en-US" sz="1200" i="1" dirty="0"/>
              <a:t>ty:</a:t>
            </a:r>
          </a:p>
          <a:p>
            <a:pPr marL="101600" indent="0">
              <a:buNone/>
            </a:pPr>
            <a:r>
              <a:rPr lang="ru-RU" sz="1200" i="1" dirty="0" err="1"/>
              <a:t>флеш-карти</a:t>
            </a:r>
            <a:r>
              <a:rPr lang="ru-RU" sz="1200" i="1" dirty="0"/>
              <a:t>; </a:t>
            </a:r>
            <a:r>
              <a:rPr lang="ru-RU" sz="1200" i="1" dirty="0" err="1"/>
              <a:t>вікторина</a:t>
            </a:r>
            <a:r>
              <a:rPr lang="ru-RU" sz="1200" i="1" dirty="0"/>
              <a:t> "Своя </a:t>
            </a:r>
            <a:r>
              <a:rPr lang="ru-RU" sz="1200" i="1" dirty="0" err="1"/>
              <a:t>гра</a:t>
            </a:r>
            <a:r>
              <a:rPr lang="ru-RU" sz="1200" i="1" dirty="0"/>
              <a:t>"; тест на </a:t>
            </a:r>
            <a:r>
              <a:rPr lang="ru-RU" sz="1200" i="1" dirty="0" err="1"/>
              <a:t>введення</a:t>
            </a:r>
            <a:r>
              <a:rPr lang="ru-RU" sz="1200" i="1" dirty="0"/>
              <a:t> тексту;  </a:t>
            </a:r>
            <a:r>
              <a:rPr lang="ru-RU" sz="1200" i="1" dirty="0" err="1"/>
              <a:t>випадковий</a:t>
            </a:r>
            <a:r>
              <a:rPr lang="ru-RU" sz="1200" i="1" dirty="0"/>
              <a:t> </a:t>
            </a:r>
            <a:r>
              <a:rPr lang="ru-RU" sz="1200" i="1" dirty="0" err="1"/>
              <a:t>вибір</a:t>
            </a:r>
            <a:r>
              <a:rPr lang="ru-RU" sz="1200" i="1" dirty="0"/>
              <a:t> </a:t>
            </a:r>
            <a:r>
              <a:rPr lang="ru-RU" sz="1200" i="1" dirty="0" err="1"/>
              <a:t>імені</a:t>
            </a:r>
            <a:r>
              <a:rPr lang="ru-RU" sz="1200" i="1" dirty="0"/>
              <a:t> (для </a:t>
            </a:r>
            <a:r>
              <a:rPr lang="ru-RU" sz="1200" i="1" dirty="0" err="1"/>
              <a:t>формування</a:t>
            </a:r>
            <a:r>
              <a:rPr lang="ru-RU" sz="1200" i="1" dirty="0"/>
              <a:t> </a:t>
            </a:r>
            <a:r>
              <a:rPr lang="ru-RU" sz="1200" i="1" dirty="0" err="1"/>
              <a:t>груп</a:t>
            </a:r>
            <a:r>
              <a:rPr lang="ru-RU" sz="1200" i="1" dirty="0"/>
              <a:t>); </a:t>
            </a:r>
            <a:r>
              <a:rPr lang="ru-RU" sz="1200" i="1" dirty="0" err="1"/>
              <a:t>сторінка</a:t>
            </a:r>
            <a:r>
              <a:rPr lang="ru-RU" sz="1200" i="1" dirty="0"/>
              <a:t>  </a:t>
            </a:r>
            <a:r>
              <a:rPr lang="ru-RU" sz="1200" i="1" dirty="0" err="1"/>
              <a:t>зароблених</a:t>
            </a:r>
            <a:r>
              <a:rPr lang="ru-RU" sz="1200" i="1" dirty="0"/>
              <a:t> </a:t>
            </a:r>
            <a:r>
              <a:rPr lang="ru-RU" sz="1200" i="1" dirty="0" err="1"/>
              <a:t>бейджиків</a:t>
            </a:r>
            <a:r>
              <a:rPr lang="ru-RU" sz="1200" i="1" dirty="0"/>
              <a:t> (</a:t>
            </a:r>
            <a:r>
              <a:rPr lang="ru-RU" sz="1200" i="1" dirty="0" err="1"/>
              <a:t>відстежує</a:t>
            </a:r>
            <a:r>
              <a:rPr lang="ru-RU" sz="1200" i="1" dirty="0"/>
              <a:t> </a:t>
            </a:r>
            <a:r>
              <a:rPr lang="ru-RU" sz="1200" i="1" dirty="0" err="1"/>
              <a:t>які</a:t>
            </a:r>
            <a:r>
              <a:rPr lang="ru-RU" sz="1200" i="1" dirty="0"/>
              <a:t> бейджики </a:t>
            </a:r>
            <a:r>
              <a:rPr lang="ru-RU" sz="1200" i="1" dirty="0" err="1"/>
              <a:t>купуються</a:t>
            </a:r>
            <a:r>
              <a:rPr lang="ru-RU" sz="1200" i="1" dirty="0"/>
              <a:t>  </a:t>
            </a:r>
            <a:r>
              <a:rPr lang="ru-RU" sz="1200" i="1" dirty="0" err="1"/>
              <a:t>під</a:t>
            </a:r>
            <a:r>
              <a:rPr lang="ru-RU" sz="1200" i="1" dirty="0"/>
              <a:t> час </a:t>
            </a:r>
            <a:r>
              <a:rPr lang="ru-RU" sz="1200" i="1" dirty="0" err="1"/>
              <a:t>роботи</a:t>
            </a:r>
            <a:r>
              <a:rPr lang="ru-RU" sz="1200" i="1" dirty="0"/>
              <a:t>); </a:t>
            </a:r>
            <a:r>
              <a:rPr lang="ru-RU" sz="1200" i="1" dirty="0" err="1"/>
              <a:t>кросворд</a:t>
            </a:r>
            <a:r>
              <a:rPr lang="ru-RU" sz="1200" i="1" dirty="0"/>
              <a:t>; </a:t>
            </a:r>
            <a:r>
              <a:rPr lang="ru-RU" sz="1200" i="1" dirty="0" err="1"/>
              <a:t>пошук</a:t>
            </a:r>
            <a:r>
              <a:rPr lang="ru-RU" sz="1200" i="1" dirty="0"/>
              <a:t> </a:t>
            </a:r>
            <a:r>
              <a:rPr lang="ru-RU" sz="1200" i="1" dirty="0" err="1"/>
              <a:t>слів</a:t>
            </a:r>
            <a:r>
              <a:rPr lang="ru-RU" sz="1200" i="1" dirty="0"/>
              <a:t>; </a:t>
            </a:r>
            <a:r>
              <a:rPr lang="ru-RU" sz="1200" i="1" dirty="0" err="1"/>
              <a:t>бінго</a:t>
            </a:r>
            <a:r>
              <a:rPr lang="ru-RU" sz="1200" i="1" dirty="0"/>
              <a:t>;  </a:t>
            </a:r>
            <a:r>
              <a:rPr lang="ru-RU" sz="1200" i="1" dirty="0" err="1"/>
              <a:t>індикатор</a:t>
            </a:r>
            <a:r>
              <a:rPr lang="ru-RU" sz="1200" i="1" dirty="0"/>
              <a:t> </a:t>
            </a:r>
            <a:r>
              <a:rPr lang="ru-RU" sz="1200" i="1" dirty="0" err="1"/>
              <a:t>прогресу</a:t>
            </a:r>
            <a:r>
              <a:rPr lang="ru-RU" sz="1200" i="1" dirty="0"/>
              <a:t>; </a:t>
            </a:r>
            <a:r>
              <a:rPr lang="ru-RU" sz="1200" i="1" dirty="0" err="1"/>
              <a:t>турнірна</a:t>
            </a:r>
            <a:r>
              <a:rPr lang="ru-RU" sz="1200" i="1" dirty="0"/>
              <a:t> </a:t>
            </a:r>
            <a:r>
              <a:rPr lang="ru-RU" sz="1200" i="1" dirty="0" err="1"/>
              <a:t>таблиця</a:t>
            </a:r>
            <a:r>
              <a:rPr lang="ru-RU" sz="1200" i="1" dirty="0"/>
              <a:t>; </a:t>
            </a:r>
            <a:r>
              <a:rPr lang="ru-RU" sz="1200" i="1" dirty="0" err="1"/>
              <a:t>створення</a:t>
            </a:r>
            <a:r>
              <a:rPr lang="ru-RU" sz="1200" i="1" dirty="0"/>
              <a:t>  </a:t>
            </a:r>
            <a:r>
              <a:rPr lang="ru-RU" sz="1200" i="1" dirty="0" err="1"/>
              <a:t>сертифіката</a:t>
            </a:r>
            <a:r>
              <a:rPr lang="ru-RU" sz="1200" i="1" dirty="0"/>
              <a:t> та </a:t>
            </a:r>
            <a:r>
              <a:rPr lang="ru-RU" sz="1200" i="1" dirty="0" err="1"/>
              <a:t>ін</a:t>
            </a:r>
            <a:r>
              <a:rPr lang="ru-RU" sz="1200" i="1" dirty="0"/>
              <a:t>.</a:t>
            </a:r>
          </a:p>
          <a:p>
            <a:pPr marL="101600" indent="0">
              <a:buNone/>
            </a:pPr>
            <a:endParaRPr lang="ru-RU" sz="1400" dirty="0"/>
          </a:p>
          <a:p>
            <a:pPr marL="101600" indent="0">
              <a:buNone/>
            </a:pPr>
            <a:endParaRPr lang="en-US" sz="14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9194AA-22FC-4496-B1C5-76BD3C88E5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68440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87F7A5-D409-4949-97F3-693F7E3E0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Інструменти для </a:t>
            </a:r>
            <a:r>
              <a:rPr lang="ru-RU" dirty="0" err="1"/>
              <a:t>якісної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онлайн-</a:t>
            </a:r>
            <a:r>
              <a:rPr lang="ru-RU" dirty="0" err="1"/>
              <a:t>навчання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047E63-2A22-4C66-A3D6-E207B9A1B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0965" y="1329863"/>
            <a:ext cx="3700360" cy="3481500"/>
          </a:xfrm>
        </p:spPr>
        <p:txBody>
          <a:bodyPr/>
          <a:lstStyle/>
          <a:p>
            <a:r>
              <a:rPr lang="ru-RU" sz="1400" dirty="0">
                <a:hlinkClick r:id="rId2"/>
              </a:rPr>
              <a:t>BOOK CREATOR</a:t>
            </a:r>
            <a:endParaRPr lang="ru-RU" sz="1400" dirty="0"/>
          </a:p>
          <a:p>
            <a:pPr marL="101600" indent="0">
              <a:buNone/>
            </a:pPr>
            <a:r>
              <a:rPr lang="ru-RU" sz="1400" dirty="0"/>
              <a:t>СТВОРЕННЯ КРАСИВИХ ЕЛЕКТРОННИХ КНИГ</a:t>
            </a:r>
          </a:p>
          <a:p>
            <a:pPr marL="101600" indent="0">
              <a:buNone/>
            </a:pPr>
            <a:r>
              <a:rPr lang="ru-RU" sz="1400" dirty="0" err="1"/>
              <a:t>Викладачі</a:t>
            </a:r>
            <a:r>
              <a:rPr lang="ru-RU" sz="1400" dirty="0"/>
              <a:t> </a:t>
            </a:r>
            <a:r>
              <a:rPr lang="ru-RU" sz="1400" dirty="0" err="1"/>
              <a:t>мають</a:t>
            </a:r>
            <a:r>
              <a:rPr lang="ru-RU" sz="1400" dirty="0"/>
              <a:t> </a:t>
            </a:r>
            <a:r>
              <a:rPr lang="ru-RU" sz="1400" dirty="0" err="1"/>
              <a:t>можливість</a:t>
            </a:r>
            <a:r>
              <a:rPr lang="ru-RU" sz="1400" dirty="0"/>
              <a:t> за </a:t>
            </a:r>
            <a:r>
              <a:rPr lang="ru-RU" sz="1400" dirty="0" err="1"/>
              <a:t>допомогою</a:t>
            </a:r>
            <a:r>
              <a:rPr lang="ru-RU" sz="1400" dirty="0"/>
              <a:t> </a:t>
            </a:r>
            <a:r>
              <a:rPr lang="en-US" sz="1400" dirty="0"/>
              <a:t>Book Creator  </a:t>
            </a:r>
            <a:r>
              <a:rPr lang="ru-RU" sz="1400" dirty="0" err="1"/>
              <a:t>розвивати</a:t>
            </a:r>
            <a:r>
              <a:rPr lang="ru-RU" sz="1400" dirty="0"/>
              <a:t> </a:t>
            </a:r>
            <a:r>
              <a:rPr lang="ru-RU" sz="1400" dirty="0" err="1"/>
              <a:t>інтерактивні</a:t>
            </a:r>
            <a:r>
              <a:rPr lang="ru-RU" sz="1400" dirty="0"/>
              <a:t> та </a:t>
            </a:r>
            <a:r>
              <a:rPr lang="ru-RU" sz="1400" dirty="0" err="1"/>
              <a:t>розвиваючі</a:t>
            </a:r>
            <a:r>
              <a:rPr lang="ru-RU" sz="1400" dirty="0"/>
              <a:t> </a:t>
            </a:r>
            <a:r>
              <a:rPr lang="ru-RU" sz="1400" dirty="0" err="1"/>
              <a:t>навчальні</a:t>
            </a:r>
            <a:r>
              <a:rPr lang="ru-RU" sz="1400" dirty="0"/>
              <a:t> </a:t>
            </a:r>
            <a:r>
              <a:rPr lang="ru-RU" sz="1400" dirty="0" err="1"/>
              <a:t>ресурси</a:t>
            </a:r>
            <a:r>
              <a:rPr lang="ru-RU" sz="1400" dirty="0"/>
              <a:t>,  </a:t>
            </a:r>
            <a:r>
              <a:rPr lang="ru-RU" sz="1400" dirty="0" err="1"/>
              <a:t>які</a:t>
            </a:r>
            <a:r>
              <a:rPr lang="ru-RU" sz="1400" dirty="0"/>
              <a:t> </a:t>
            </a:r>
            <a:r>
              <a:rPr lang="ru-RU" sz="1400" dirty="0" err="1"/>
              <a:t>можуть</a:t>
            </a:r>
            <a:r>
              <a:rPr lang="ru-RU" sz="1400" dirty="0"/>
              <a:t> легко </a:t>
            </a:r>
            <a:r>
              <a:rPr lang="ru-RU" sz="1400" dirty="0" err="1"/>
              <a:t>розповсюджуватися</a:t>
            </a:r>
            <a:r>
              <a:rPr lang="ru-RU" sz="1400" dirty="0"/>
              <a:t> та </a:t>
            </a:r>
            <a:r>
              <a:rPr lang="ru-RU" sz="1400" dirty="0" err="1"/>
              <a:t>використовуватися</a:t>
            </a:r>
            <a:r>
              <a:rPr lang="ru-RU" sz="1400" dirty="0"/>
              <a:t>  студентами. </a:t>
            </a:r>
            <a:r>
              <a:rPr lang="ru-RU" sz="1400" dirty="0" err="1"/>
              <a:t>Електронний</a:t>
            </a:r>
            <a:r>
              <a:rPr lang="ru-RU" sz="1400" dirty="0"/>
              <a:t> ресурс легко </a:t>
            </a:r>
            <a:r>
              <a:rPr lang="ru-RU" sz="1400" dirty="0" err="1"/>
              <a:t>зберігати</a:t>
            </a:r>
            <a:r>
              <a:rPr lang="ru-RU" sz="1400" dirty="0"/>
              <a:t> в  актуальному </a:t>
            </a:r>
            <a:r>
              <a:rPr lang="ru-RU" sz="1400" dirty="0" err="1"/>
              <a:t>стані</a:t>
            </a:r>
            <a:r>
              <a:rPr lang="ru-RU" sz="1400" dirty="0"/>
              <a:t>, </a:t>
            </a:r>
            <a:r>
              <a:rPr lang="ru-RU" sz="1400" dirty="0" err="1"/>
              <a:t>оновлювати</a:t>
            </a:r>
            <a:r>
              <a:rPr lang="ru-RU" sz="1400" dirty="0"/>
              <a:t> для </a:t>
            </a:r>
            <a:r>
              <a:rPr lang="ru-RU" sz="1400" dirty="0" err="1"/>
              <a:t>нової</a:t>
            </a:r>
            <a:r>
              <a:rPr lang="ru-RU" sz="1400" dirty="0"/>
              <a:t> </a:t>
            </a:r>
            <a:r>
              <a:rPr lang="ru-RU" sz="1400" dirty="0" err="1"/>
              <a:t>групи</a:t>
            </a:r>
            <a:r>
              <a:rPr lang="ru-RU" sz="1400" dirty="0"/>
              <a:t> </a:t>
            </a:r>
            <a:r>
              <a:rPr lang="ru-RU" sz="1400" dirty="0" err="1"/>
              <a:t>щороку</a:t>
            </a:r>
            <a:r>
              <a:rPr lang="ru-RU" sz="1400" dirty="0"/>
              <a:t> і  </a:t>
            </a:r>
            <a:r>
              <a:rPr lang="ru-RU" sz="1400" dirty="0" err="1"/>
              <a:t>редагувати</a:t>
            </a:r>
            <a:r>
              <a:rPr lang="ru-RU" sz="1400" dirty="0"/>
              <a:t> прямо </a:t>
            </a:r>
            <a:r>
              <a:rPr lang="ru-RU" sz="1400" dirty="0" err="1"/>
              <a:t>під</a:t>
            </a:r>
            <a:r>
              <a:rPr lang="ru-RU" sz="1400" dirty="0"/>
              <a:t> час </a:t>
            </a:r>
            <a:r>
              <a:rPr lang="ru-RU" sz="1400" dirty="0" err="1"/>
              <a:t>уроків</a:t>
            </a:r>
            <a:r>
              <a:rPr lang="ru-RU" sz="1400" dirty="0"/>
              <a:t>.</a:t>
            </a:r>
          </a:p>
          <a:p>
            <a:pPr marL="101600" indent="0">
              <a:buNone/>
            </a:pPr>
            <a:endParaRPr lang="ru-RU" sz="1400" dirty="0"/>
          </a:p>
          <a:p>
            <a:pPr marL="101600" indent="0">
              <a:buNone/>
            </a:pP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CBC090-209B-42FD-A10B-2E7D9AF704B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72552" y="1329863"/>
            <a:ext cx="3817023" cy="3481500"/>
          </a:xfrm>
        </p:spPr>
        <p:txBody>
          <a:bodyPr/>
          <a:lstStyle/>
          <a:p>
            <a:r>
              <a:rPr lang="ru-RU" sz="1400" dirty="0">
                <a:hlinkClick r:id="rId3"/>
              </a:rPr>
              <a:t>H5P</a:t>
            </a:r>
            <a:endParaRPr lang="ru-RU" sz="1400" dirty="0"/>
          </a:p>
          <a:p>
            <a:pPr marL="101600" indent="0">
              <a:buNone/>
            </a:pPr>
            <a:r>
              <a:rPr lang="ru-RU" sz="1400" dirty="0"/>
              <a:t>КОНСТРУКТОР ДЛЯ СТВОРЕННЯ  ІНТЕРАКТИВНИХ ЗАВДАНЬ</a:t>
            </a:r>
          </a:p>
          <a:p>
            <a:pPr marL="101600" indent="0">
              <a:buNone/>
            </a:pPr>
            <a:r>
              <a:rPr lang="ru-RU" sz="1200" dirty="0" err="1"/>
              <a:t>Зручний</a:t>
            </a:r>
            <a:r>
              <a:rPr lang="ru-RU" sz="1200" dirty="0"/>
              <a:t> і </a:t>
            </a:r>
            <a:r>
              <a:rPr lang="ru-RU" sz="1200" dirty="0" err="1"/>
              <a:t>простий</a:t>
            </a:r>
            <a:r>
              <a:rPr lang="ru-RU" sz="1200" dirty="0"/>
              <a:t> конструктор, в </a:t>
            </a:r>
            <a:r>
              <a:rPr lang="ru-RU" sz="1200" dirty="0" err="1"/>
              <a:t>якому</a:t>
            </a:r>
            <a:r>
              <a:rPr lang="ru-RU" sz="1200" dirty="0"/>
              <a:t> є </a:t>
            </a:r>
            <a:r>
              <a:rPr lang="ru-RU" sz="1200" dirty="0" err="1"/>
              <a:t>можливість</a:t>
            </a:r>
            <a:r>
              <a:rPr lang="ru-RU" sz="1200" dirty="0"/>
              <a:t>  </a:t>
            </a:r>
            <a:r>
              <a:rPr lang="ru-RU" sz="1200" dirty="0" err="1"/>
              <a:t>вибрати</a:t>
            </a:r>
            <a:r>
              <a:rPr lang="ru-RU" sz="1200" dirty="0"/>
              <a:t> будь-</a:t>
            </a:r>
            <a:r>
              <a:rPr lang="ru-RU" sz="1200" dirty="0" err="1"/>
              <a:t>який</a:t>
            </a:r>
            <a:r>
              <a:rPr lang="ru-RU" sz="1200" dirty="0"/>
              <a:t> шаблон для </a:t>
            </a:r>
            <a:r>
              <a:rPr lang="ru-RU" sz="1200" dirty="0" err="1"/>
              <a:t>створення</a:t>
            </a:r>
            <a:r>
              <a:rPr lang="ru-RU" sz="1200" dirty="0"/>
              <a:t> </a:t>
            </a:r>
            <a:r>
              <a:rPr lang="ru-RU" sz="1200" dirty="0" err="1"/>
              <a:t>інтерактивного</a:t>
            </a:r>
            <a:r>
              <a:rPr lang="ru-RU" sz="1200" dirty="0"/>
              <a:t>  контенту. </a:t>
            </a:r>
            <a:r>
              <a:rPr lang="ru-RU" sz="1200" dirty="0" err="1"/>
              <a:t>Призначений</a:t>
            </a:r>
            <a:r>
              <a:rPr lang="ru-RU" sz="1200" dirty="0"/>
              <a:t> для </a:t>
            </a:r>
            <a:r>
              <a:rPr lang="ru-RU" sz="1200" dirty="0" err="1"/>
              <a:t>створення</a:t>
            </a:r>
            <a:r>
              <a:rPr lang="ru-RU" sz="1200" dirty="0"/>
              <a:t> </a:t>
            </a:r>
            <a:r>
              <a:rPr lang="ru-RU" sz="1200" dirty="0" err="1"/>
              <a:t>презентацій</a:t>
            </a:r>
            <a:r>
              <a:rPr lang="ru-RU" sz="1200" dirty="0"/>
              <a:t>, </a:t>
            </a:r>
            <a:r>
              <a:rPr lang="ru-RU" sz="1200" dirty="0" err="1"/>
              <a:t>відео</a:t>
            </a:r>
            <a:r>
              <a:rPr lang="ru-RU" sz="1200" dirty="0"/>
              <a:t>, </a:t>
            </a:r>
            <a:r>
              <a:rPr lang="ru-RU" sz="1200" dirty="0" err="1"/>
              <a:t>стрічок</a:t>
            </a:r>
            <a:r>
              <a:rPr lang="ru-RU" sz="1200" dirty="0"/>
              <a:t>  часу, </a:t>
            </a:r>
            <a:r>
              <a:rPr lang="ru-RU" sz="1200" dirty="0" err="1"/>
              <a:t>інтерактивних</a:t>
            </a:r>
            <a:r>
              <a:rPr lang="ru-RU" sz="1200" dirty="0"/>
              <a:t> </a:t>
            </a:r>
            <a:r>
              <a:rPr lang="ru-RU" sz="1200" dirty="0" err="1"/>
              <a:t>плакатів</a:t>
            </a:r>
            <a:r>
              <a:rPr lang="ru-RU" sz="1200" dirty="0"/>
              <a:t>, </a:t>
            </a:r>
            <a:r>
              <a:rPr lang="ru-RU" sz="1200" dirty="0" err="1"/>
              <a:t>вправ</a:t>
            </a:r>
            <a:r>
              <a:rPr lang="ru-RU" sz="1200" dirty="0"/>
              <a:t>, </a:t>
            </a:r>
            <a:r>
              <a:rPr lang="ru-RU" sz="1200" dirty="0" err="1"/>
              <a:t>опитувань</a:t>
            </a:r>
            <a:r>
              <a:rPr lang="ru-RU" sz="1200" dirty="0"/>
              <a:t> та </a:t>
            </a:r>
            <a:r>
              <a:rPr lang="ru-RU" sz="1200" dirty="0" err="1"/>
              <a:t>ігор</a:t>
            </a:r>
            <a:r>
              <a:rPr lang="ru-RU" sz="1200" dirty="0"/>
              <a:t>.</a:t>
            </a:r>
          </a:p>
          <a:p>
            <a:pPr marL="101600" indent="0">
              <a:buNone/>
            </a:pPr>
            <a:r>
              <a:rPr lang="ru-RU" sz="1200" dirty="0" err="1"/>
              <a:t>Цей</a:t>
            </a:r>
            <a:r>
              <a:rPr lang="ru-RU" sz="1200" dirty="0"/>
              <a:t> конструктор буде особливо </a:t>
            </a:r>
            <a:r>
              <a:rPr lang="ru-RU" sz="1200" dirty="0" err="1"/>
              <a:t>цікавий</a:t>
            </a:r>
            <a:r>
              <a:rPr lang="ru-RU" sz="1200" dirty="0"/>
              <a:t> </a:t>
            </a:r>
            <a:r>
              <a:rPr lang="ru-RU" sz="1200" dirty="0" err="1"/>
              <a:t>тим</a:t>
            </a:r>
            <a:r>
              <a:rPr lang="ru-RU" sz="1200" dirty="0"/>
              <a:t> учителям, </a:t>
            </a:r>
            <a:r>
              <a:rPr lang="ru-RU" sz="1200" dirty="0" err="1"/>
              <a:t>які</a:t>
            </a:r>
            <a:r>
              <a:rPr lang="ru-RU" sz="1200" dirty="0"/>
              <a:t>  </a:t>
            </a:r>
            <a:r>
              <a:rPr lang="ru-RU" sz="1200" dirty="0" err="1"/>
              <a:t>мають</a:t>
            </a:r>
            <a:r>
              <a:rPr lang="ru-RU" sz="1200" dirty="0"/>
              <a:t> </a:t>
            </a:r>
            <a:r>
              <a:rPr lang="ru-RU" sz="1200" dirty="0" err="1"/>
              <a:t>авторські</a:t>
            </a:r>
            <a:r>
              <a:rPr lang="ru-RU" sz="1200" dirty="0"/>
              <a:t> блоги </a:t>
            </a:r>
            <a:r>
              <a:rPr lang="ru-RU" sz="1200" dirty="0" err="1"/>
              <a:t>чи</a:t>
            </a:r>
            <a:r>
              <a:rPr lang="ru-RU" sz="1200" dirty="0"/>
              <a:t> </a:t>
            </a:r>
            <a:r>
              <a:rPr lang="ru-RU" sz="1200" dirty="0" err="1"/>
              <a:t>сайти</a:t>
            </a:r>
            <a:r>
              <a:rPr lang="ru-RU" sz="1200" dirty="0"/>
              <a:t>. Вони </a:t>
            </a:r>
            <a:r>
              <a:rPr lang="ru-RU" sz="1200" dirty="0" err="1"/>
              <a:t>можуть</a:t>
            </a:r>
            <a:r>
              <a:rPr lang="ru-RU" sz="1200" dirty="0"/>
              <a:t> </a:t>
            </a:r>
            <a:r>
              <a:rPr lang="ru-RU" sz="1200" dirty="0" err="1"/>
              <a:t>створювати</a:t>
            </a:r>
            <a:r>
              <a:rPr lang="ru-RU" sz="1200" dirty="0"/>
              <a:t>  </a:t>
            </a:r>
            <a:r>
              <a:rPr lang="ru-RU" sz="1200" dirty="0" err="1"/>
              <a:t>інтерактивний</a:t>
            </a:r>
            <a:r>
              <a:rPr lang="ru-RU" sz="1200" dirty="0"/>
              <a:t> контент на </a:t>
            </a:r>
            <a:r>
              <a:rPr lang="ru-RU" sz="1200" dirty="0" err="1"/>
              <a:t>сервісах</a:t>
            </a:r>
            <a:r>
              <a:rPr lang="ru-RU" sz="1200" dirty="0"/>
              <a:t> </a:t>
            </a:r>
            <a:r>
              <a:rPr lang="ru-RU" sz="1200" dirty="0" err="1"/>
              <a:t>проєкту</a:t>
            </a:r>
            <a:r>
              <a:rPr lang="ru-RU" sz="1200" dirty="0"/>
              <a:t>, а </a:t>
            </a:r>
            <a:r>
              <a:rPr lang="ru-RU" sz="1200" dirty="0" err="1"/>
              <a:t>потім</a:t>
            </a:r>
            <a:r>
              <a:rPr lang="ru-RU" sz="1200" dirty="0"/>
              <a:t>  </a:t>
            </a:r>
            <a:r>
              <a:rPr lang="ru-RU" sz="1200" dirty="0" err="1"/>
              <a:t>вставляти</a:t>
            </a:r>
            <a:r>
              <a:rPr lang="ru-RU" sz="1200" dirty="0"/>
              <a:t> </a:t>
            </a:r>
            <a:r>
              <a:rPr lang="ru-RU" sz="1200" dirty="0" err="1"/>
              <a:t>його</a:t>
            </a:r>
            <a:r>
              <a:rPr lang="ru-RU" sz="1200" dirty="0"/>
              <a:t> у </a:t>
            </a:r>
            <a:r>
              <a:rPr lang="ru-RU" sz="1200" dirty="0" err="1"/>
              <a:t>свої</a:t>
            </a:r>
            <a:r>
              <a:rPr lang="ru-RU" sz="1200" dirty="0"/>
              <a:t> </a:t>
            </a:r>
            <a:r>
              <a:rPr lang="ru-RU" sz="1200" dirty="0" err="1"/>
              <a:t>інтернет-проєкти</a:t>
            </a:r>
            <a:r>
              <a:rPr lang="ru-RU" sz="1200" dirty="0"/>
              <a:t>. </a:t>
            </a:r>
            <a:r>
              <a:rPr lang="ru-RU" sz="1200" dirty="0" err="1"/>
              <a:t>Безкоштовний</a:t>
            </a:r>
            <a:r>
              <a:rPr lang="ru-RU" sz="1200" dirty="0"/>
              <a:t>.</a:t>
            </a:r>
          </a:p>
          <a:p>
            <a:pPr marL="101600" indent="0">
              <a:buNone/>
            </a:pPr>
            <a:endParaRPr lang="ru-RU" sz="1400" dirty="0"/>
          </a:p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836B92D-247F-4F22-93E1-42648D4606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6698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2E224-E2B4-426B-BFBD-ACD1F29AD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Інструменти для </a:t>
            </a:r>
            <a:r>
              <a:rPr lang="ru-RU" dirty="0" err="1"/>
              <a:t>якісної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онлайн-</a:t>
            </a:r>
            <a:r>
              <a:rPr lang="ru-RU" dirty="0" err="1"/>
              <a:t>навчання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28BCE0-3328-4932-AAE4-58904060B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2706" y="1329863"/>
            <a:ext cx="3888619" cy="3481500"/>
          </a:xfrm>
        </p:spPr>
        <p:txBody>
          <a:bodyPr/>
          <a:lstStyle/>
          <a:p>
            <a:r>
              <a:rPr lang="en-US" sz="1400" dirty="0">
                <a:hlinkClick r:id="rId2"/>
              </a:rPr>
              <a:t>SOCRATIVE</a:t>
            </a:r>
            <a:endParaRPr lang="en-US" sz="1400" dirty="0"/>
          </a:p>
          <a:p>
            <a:pPr marL="101600" indent="0">
              <a:buNone/>
            </a:pPr>
            <a:r>
              <a:rPr lang="ru-RU" sz="1400" dirty="0"/>
              <a:t>ЗАСТОСУНОК ДЛЯ ЕФЕКТИВНОЇ ВЗАЄМОДІЇ  ТА ОЦІНЮВАННЯ</a:t>
            </a:r>
          </a:p>
          <a:p>
            <a:pPr marL="101600" indent="0">
              <a:buNone/>
            </a:pPr>
            <a:r>
              <a:rPr lang="ru-RU" sz="1400" dirty="0" err="1"/>
              <a:t>Ефективний</a:t>
            </a:r>
            <a:r>
              <a:rPr lang="ru-RU" sz="1400" dirty="0"/>
              <a:t> </a:t>
            </a:r>
            <a:r>
              <a:rPr lang="ru-RU" sz="1400" dirty="0" err="1"/>
              <a:t>спосіб</a:t>
            </a:r>
            <a:r>
              <a:rPr lang="ru-RU" sz="1400" dirty="0"/>
              <a:t> </a:t>
            </a:r>
            <a:r>
              <a:rPr lang="ru-RU" sz="1400" dirty="0" err="1"/>
              <a:t>моніторингу</a:t>
            </a:r>
            <a:r>
              <a:rPr lang="ru-RU" sz="1400" dirty="0"/>
              <a:t> й </a:t>
            </a:r>
            <a:r>
              <a:rPr lang="ru-RU" sz="1400" dirty="0" err="1"/>
              <a:t>оцінки</a:t>
            </a:r>
            <a:r>
              <a:rPr lang="ru-RU" sz="1400" dirty="0"/>
              <a:t> </a:t>
            </a:r>
            <a:r>
              <a:rPr lang="ru-RU" sz="1400" dirty="0" err="1"/>
              <a:t>навчання</a:t>
            </a:r>
            <a:r>
              <a:rPr lang="ru-RU" sz="1400" dirty="0"/>
              <a:t>,  </a:t>
            </a:r>
            <a:r>
              <a:rPr lang="ru-RU" sz="1400" dirty="0" err="1"/>
              <a:t>який</a:t>
            </a:r>
            <a:r>
              <a:rPr lang="ru-RU" sz="1400" dirty="0"/>
              <a:t> </a:t>
            </a:r>
            <a:r>
              <a:rPr lang="ru-RU" sz="1400" dirty="0" err="1"/>
              <a:t>економить</a:t>
            </a:r>
            <a:r>
              <a:rPr lang="ru-RU" sz="1400" dirty="0"/>
              <a:t> час </a:t>
            </a:r>
            <a:r>
              <a:rPr lang="ru-RU" sz="1400" dirty="0" err="1"/>
              <a:t>викладачів</a:t>
            </a:r>
            <a:r>
              <a:rPr lang="ru-RU" sz="1400" dirty="0"/>
              <a:t>, </a:t>
            </a:r>
            <a:r>
              <a:rPr lang="ru-RU" sz="1400" dirty="0" err="1"/>
              <a:t>забезпечуючи</a:t>
            </a:r>
            <a:r>
              <a:rPr lang="ru-RU" sz="1400" dirty="0"/>
              <a:t> при </a:t>
            </a:r>
            <a:r>
              <a:rPr lang="ru-RU" sz="1400" dirty="0" err="1"/>
              <a:t>цьому</a:t>
            </a:r>
            <a:r>
              <a:rPr lang="ru-RU" sz="1400" dirty="0"/>
              <a:t>  </a:t>
            </a:r>
            <a:r>
              <a:rPr lang="ru-RU" sz="1400" dirty="0" err="1"/>
              <a:t>веселі</a:t>
            </a:r>
            <a:r>
              <a:rPr lang="ru-RU" sz="1400" dirty="0"/>
              <a:t> та </a:t>
            </a:r>
            <a:r>
              <a:rPr lang="ru-RU" sz="1400" dirty="0" err="1"/>
              <a:t>захоплюючі</a:t>
            </a:r>
            <a:r>
              <a:rPr lang="ru-RU" sz="1400" dirty="0"/>
              <a:t> </a:t>
            </a:r>
            <a:r>
              <a:rPr lang="ru-RU" sz="1400" dirty="0" err="1"/>
              <a:t>взаємодії</a:t>
            </a:r>
            <a:r>
              <a:rPr lang="ru-RU" sz="1400" dirty="0"/>
              <a:t> для </a:t>
            </a:r>
            <a:r>
              <a:rPr lang="ru-RU" sz="1400" dirty="0" err="1"/>
              <a:t>учнів</a:t>
            </a:r>
            <a:r>
              <a:rPr lang="ru-RU" sz="1400" dirty="0"/>
              <a:t>. Від </a:t>
            </a:r>
            <a:r>
              <a:rPr lang="ru-RU" sz="1400" dirty="0" err="1"/>
              <a:t>вікторин</a:t>
            </a:r>
            <a:r>
              <a:rPr lang="ru-RU" sz="1400" dirty="0"/>
              <a:t> до </a:t>
            </a:r>
            <a:r>
              <a:rPr lang="ru-RU" sz="1400" dirty="0" err="1"/>
              <a:t>опитувань</a:t>
            </a:r>
            <a:r>
              <a:rPr lang="ru-RU" sz="1400" dirty="0"/>
              <a:t>, </a:t>
            </a:r>
            <a:r>
              <a:rPr lang="ru-RU" sz="1400" dirty="0" err="1"/>
              <a:t>створюйте</a:t>
            </a:r>
            <a:r>
              <a:rPr lang="ru-RU" sz="1400" dirty="0"/>
              <a:t> будь-</a:t>
            </a:r>
            <a:r>
              <a:rPr lang="ru-RU" sz="1400" dirty="0" err="1"/>
              <a:t>який</a:t>
            </a:r>
            <a:r>
              <a:rPr lang="ru-RU" sz="1400" dirty="0"/>
              <a:t> вид </a:t>
            </a:r>
            <a:r>
              <a:rPr lang="ru-RU" sz="1400" dirty="0" err="1"/>
              <a:t>діяльності</a:t>
            </a:r>
            <a:r>
              <a:rPr lang="ru-RU" sz="1400" dirty="0"/>
              <a:t>, </a:t>
            </a:r>
            <a:r>
              <a:rPr lang="ru-RU" sz="1400" dirty="0" err="1"/>
              <a:t>який</a:t>
            </a:r>
            <a:r>
              <a:rPr lang="ru-RU" sz="1400" dirty="0"/>
              <a:t> </a:t>
            </a:r>
            <a:r>
              <a:rPr lang="ru-RU" sz="1400" dirty="0" err="1"/>
              <a:t>відповідає</a:t>
            </a:r>
            <a:r>
              <a:rPr lang="ru-RU" sz="1400" dirty="0"/>
              <a:t> вашим потребам. </a:t>
            </a:r>
            <a:r>
              <a:rPr lang="ru-RU" sz="1400" dirty="0" err="1"/>
              <a:t>Перемішуйте</a:t>
            </a:r>
            <a:r>
              <a:rPr lang="ru-RU" sz="1400" dirty="0"/>
              <a:t> </a:t>
            </a:r>
            <a:r>
              <a:rPr lang="ru-RU" sz="1400" dirty="0" err="1"/>
              <a:t>запитання</a:t>
            </a:r>
            <a:r>
              <a:rPr lang="ru-RU" sz="1400" dirty="0"/>
              <a:t>, </a:t>
            </a:r>
            <a:r>
              <a:rPr lang="ru-RU" sz="1400" dirty="0" err="1"/>
              <a:t>анонімно</a:t>
            </a:r>
            <a:r>
              <a:rPr lang="ru-RU" sz="1400" dirty="0"/>
              <a:t> запускайте свою </a:t>
            </a:r>
            <a:r>
              <a:rPr lang="ru-RU" sz="1400" dirty="0" err="1"/>
              <a:t>діяльність</a:t>
            </a:r>
            <a:r>
              <a:rPr lang="ru-RU" sz="1400" dirty="0"/>
              <a:t>, надавайте </a:t>
            </a:r>
            <a:r>
              <a:rPr lang="ru-RU" sz="1400" dirty="0" err="1"/>
              <a:t>миттєвий</a:t>
            </a:r>
            <a:r>
              <a:rPr lang="ru-RU" sz="1400" dirty="0"/>
              <a:t> </a:t>
            </a:r>
            <a:r>
              <a:rPr lang="ru-RU" sz="1400" dirty="0" err="1"/>
              <a:t>зворотний</a:t>
            </a:r>
            <a:r>
              <a:rPr lang="ru-RU" sz="1400" dirty="0"/>
              <a:t> </a:t>
            </a:r>
            <a:r>
              <a:rPr lang="ru-RU" sz="1400" dirty="0" err="1"/>
              <a:t>зв’язок</a:t>
            </a:r>
            <a:r>
              <a:rPr lang="ru-RU" sz="1400" dirty="0"/>
              <a:t>… </a:t>
            </a:r>
            <a:r>
              <a:rPr lang="ru-RU" sz="1400" dirty="0" err="1"/>
              <a:t>це</a:t>
            </a:r>
            <a:r>
              <a:rPr lang="ru-RU" sz="1400" dirty="0"/>
              <a:t> </a:t>
            </a:r>
            <a:r>
              <a:rPr lang="ru-RU" sz="1400" dirty="0" err="1"/>
              <a:t>залежить</a:t>
            </a:r>
            <a:r>
              <a:rPr lang="ru-RU" sz="1400" dirty="0"/>
              <a:t> від вас!</a:t>
            </a:r>
          </a:p>
          <a:p>
            <a:endParaRPr lang="ru-RU" sz="14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4626CE-F244-4DDC-AB5E-D2166E1C272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1400" dirty="0">
                <a:hlinkClick r:id="rId3"/>
              </a:rPr>
              <a:t>RENDERFOREST</a:t>
            </a:r>
            <a:endParaRPr lang="en-US" sz="1400" dirty="0"/>
          </a:p>
          <a:p>
            <a:pPr marL="101600" indent="0">
              <a:buNone/>
            </a:pPr>
            <a:r>
              <a:rPr lang="ru-RU" sz="1400" dirty="0"/>
              <a:t>СТВОРЕННЯ ІНТЕРАКТИВНИХ АНІМОВАНИХ  НАВЧАЛЬНИХ ВІДЕО</a:t>
            </a:r>
          </a:p>
          <a:p>
            <a:pPr marL="101600" indent="0">
              <a:buNone/>
            </a:pPr>
            <a:r>
              <a:rPr lang="ru-RU" sz="1400" dirty="0"/>
              <a:t>Платформа для </a:t>
            </a:r>
            <a:r>
              <a:rPr lang="ru-RU" sz="1400" dirty="0" err="1"/>
              <a:t>безкоштовного</a:t>
            </a:r>
            <a:r>
              <a:rPr lang="ru-RU" sz="1400" dirty="0"/>
              <a:t> </a:t>
            </a:r>
            <a:r>
              <a:rPr lang="ru-RU" sz="1400" dirty="0" err="1"/>
              <a:t>створення</a:t>
            </a:r>
            <a:r>
              <a:rPr lang="ru-RU" sz="1400" dirty="0"/>
              <a:t> </a:t>
            </a:r>
            <a:r>
              <a:rPr lang="ru-RU" sz="1400" dirty="0" err="1"/>
              <a:t>відеороликів</a:t>
            </a:r>
            <a:r>
              <a:rPr lang="ru-RU" sz="1400" dirty="0"/>
              <a:t>, </a:t>
            </a:r>
            <a:r>
              <a:rPr lang="ru-RU" sz="1400" dirty="0" err="1"/>
              <a:t>анімаційних</a:t>
            </a:r>
            <a:r>
              <a:rPr lang="ru-RU" sz="1400" dirty="0"/>
              <a:t> </a:t>
            </a:r>
            <a:r>
              <a:rPr lang="ru-RU" sz="1400" dirty="0" err="1"/>
              <a:t>відеороликів</a:t>
            </a:r>
            <a:r>
              <a:rPr lang="ru-RU" sz="1400" dirty="0"/>
              <a:t>, </a:t>
            </a:r>
            <a:r>
              <a:rPr lang="ru-RU" sz="1400" dirty="0" err="1"/>
              <a:t>рекламних</a:t>
            </a:r>
            <a:r>
              <a:rPr lang="ru-RU" sz="1400" dirty="0"/>
              <a:t>  </a:t>
            </a:r>
            <a:r>
              <a:rPr lang="ru-RU" sz="1400" dirty="0" err="1"/>
              <a:t>роликів</a:t>
            </a:r>
            <a:r>
              <a:rPr lang="ru-RU" sz="1400" dirty="0"/>
              <a:t> про </a:t>
            </a:r>
            <a:r>
              <a:rPr lang="ru-RU" sz="1400" dirty="0" err="1"/>
              <a:t>продукти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послуги</a:t>
            </a:r>
            <a:r>
              <a:rPr lang="ru-RU" sz="1400" dirty="0"/>
              <a:t>, </a:t>
            </a:r>
            <a:r>
              <a:rPr lang="ru-RU" sz="1400" dirty="0" err="1"/>
              <a:t>кінетичні</a:t>
            </a:r>
            <a:r>
              <a:rPr lang="ru-RU" sz="1400" dirty="0"/>
              <a:t> </a:t>
            </a:r>
            <a:r>
              <a:rPr lang="ru-RU" sz="1400" dirty="0" err="1"/>
              <a:t>друкарські</a:t>
            </a:r>
            <a:r>
              <a:rPr lang="ru-RU" sz="1400" dirty="0"/>
              <a:t>  </a:t>
            </a:r>
            <a:r>
              <a:rPr lang="ru-RU" sz="1400" dirty="0" err="1"/>
              <a:t>проєкти</a:t>
            </a:r>
            <a:r>
              <a:rPr lang="ru-RU" sz="1400" dirty="0"/>
              <a:t>, </a:t>
            </a:r>
            <a:r>
              <a:rPr lang="ru-RU" sz="1400" dirty="0" err="1"/>
              <a:t>анімаційні</a:t>
            </a:r>
            <a:r>
              <a:rPr lang="ru-RU" sz="1400" dirty="0"/>
              <a:t> </a:t>
            </a:r>
            <a:r>
              <a:rPr lang="ru-RU" sz="1400" dirty="0" err="1"/>
              <a:t>логотипи</a:t>
            </a:r>
            <a:r>
              <a:rPr lang="ru-RU" sz="1400" dirty="0"/>
              <a:t> та </a:t>
            </a:r>
            <a:r>
              <a:rPr lang="ru-RU" sz="1400" dirty="0" err="1"/>
              <a:t>багато</a:t>
            </a:r>
            <a:r>
              <a:rPr lang="ru-RU" sz="1400" dirty="0"/>
              <a:t> </a:t>
            </a:r>
            <a:r>
              <a:rPr lang="ru-RU" sz="1400" dirty="0" err="1"/>
              <a:t>іншого</a:t>
            </a:r>
            <a:r>
              <a:rPr lang="ru-RU" sz="1400" dirty="0"/>
              <a:t>.</a:t>
            </a:r>
          </a:p>
          <a:p>
            <a:pPr marL="101600" indent="0">
              <a:buNone/>
            </a:pPr>
            <a:endParaRPr lang="ru-RU" sz="14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5AD351E-F5A4-4197-98A6-9E630E3468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52465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15E3B1-6668-4C3F-8019-D7DE56DD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Інструменти для </a:t>
            </a:r>
            <a:r>
              <a:rPr lang="ru-RU" dirty="0" err="1"/>
              <a:t>якісної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онлайн-</a:t>
            </a:r>
            <a:r>
              <a:rPr lang="ru-RU" dirty="0" err="1"/>
              <a:t>навчання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DA5691-73B6-4AE9-B709-42230C2FB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8894" y="1329863"/>
            <a:ext cx="3682431" cy="3481500"/>
          </a:xfrm>
        </p:spPr>
        <p:txBody>
          <a:bodyPr/>
          <a:lstStyle/>
          <a:p>
            <a:r>
              <a:rPr lang="en-US" sz="1400" dirty="0">
                <a:hlinkClick r:id="rId2"/>
              </a:rPr>
              <a:t>MINDMEISTER</a:t>
            </a:r>
            <a:endParaRPr lang="en-US" sz="1400" dirty="0"/>
          </a:p>
          <a:p>
            <a:pPr marL="101600" indent="0">
              <a:buNone/>
            </a:pPr>
            <a:r>
              <a:rPr lang="ru-RU" sz="1400" dirty="0"/>
              <a:t>СПІЛЬНИЙ МАЙНДМЕПІНГ</a:t>
            </a:r>
          </a:p>
          <a:p>
            <a:pPr marL="101600" indent="0">
              <a:buNone/>
            </a:pPr>
            <a:r>
              <a:rPr lang="ru-RU" sz="1400" dirty="0" err="1"/>
              <a:t>Інтелект-карти</a:t>
            </a:r>
            <a:r>
              <a:rPr lang="ru-RU" sz="1400" dirty="0"/>
              <a:t> (</a:t>
            </a:r>
            <a:r>
              <a:rPr lang="en-US" sz="1400" dirty="0"/>
              <a:t>m</a:t>
            </a:r>
            <a:r>
              <a:rPr lang="ru-RU" sz="1400" dirty="0"/>
              <a:t>і</a:t>
            </a:r>
            <a:r>
              <a:rPr lang="en-US" sz="1400" dirty="0" err="1"/>
              <a:t>ndmap</a:t>
            </a:r>
            <a:r>
              <a:rPr lang="en-US" sz="1400" dirty="0"/>
              <a:t>) – </a:t>
            </a:r>
            <a:r>
              <a:rPr lang="ru-RU" sz="1400" dirty="0" err="1"/>
              <a:t>це</a:t>
            </a:r>
            <a:r>
              <a:rPr lang="ru-RU" sz="1400" dirty="0"/>
              <a:t> </a:t>
            </a:r>
            <a:r>
              <a:rPr lang="ru-RU" sz="1400" dirty="0" err="1"/>
              <a:t>схематичне</a:t>
            </a:r>
            <a:r>
              <a:rPr lang="ru-RU" sz="1400" dirty="0"/>
              <a:t> </a:t>
            </a:r>
            <a:r>
              <a:rPr lang="ru-RU" sz="1400" dirty="0" err="1"/>
              <a:t>зображення</a:t>
            </a:r>
            <a:r>
              <a:rPr lang="ru-RU" sz="1400" dirty="0"/>
              <a:t>  </a:t>
            </a:r>
            <a:r>
              <a:rPr lang="ru-RU" sz="1400" dirty="0" err="1"/>
              <a:t>ключових</a:t>
            </a:r>
            <a:r>
              <a:rPr lang="ru-RU" sz="1400" dirty="0"/>
              <a:t> думок книги, </a:t>
            </a:r>
            <a:r>
              <a:rPr lang="ru-RU" sz="1400" dirty="0" err="1"/>
              <a:t>основних</a:t>
            </a:r>
            <a:r>
              <a:rPr lang="ru-RU" sz="1400" dirty="0"/>
              <a:t> </a:t>
            </a:r>
            <a:r>
              <a:rPr lang="ru-RU" sz="1400" dirty="0" err="1"/>
              <a:t>пунктів</a:t>
            </a:r>
            <a:r>
              <a:rPr lang="ru-RU" sz="1400" dirty="0"/>
              <a:t> </a:t>
            </a:r>
            <a:r>
              <a:rPr lang="ru-RU" sz="1400" dirty="0" err="1"/>
              <a:t>виступу</a:t>
            </a:r>
            <a:r>
              <a:rPr lang="ru-RU" sz="1400" dirty="0"/>
              <a:t>  </a:t>
            </a:r>
            <a:r>
              <a:rPr lang="ru-RU" sz="1400" dirty="0" err="1"/>
              <a:t>чи</a:t>
            </a:r>
            <a:r>
              <a:rPr lang="ru-RU" sz="1400" dirty="0"/>
              <a:t> </a:t>
            </a:r>
            <a:r>
              <a:rPr lang="ru-RU" sz="1400" dirty="0" err="1"/>
              <a:t>вашого</a:t>
            </a:r>
            <a:r>
              <a:rPr lang="ru-RU" sz="1400" dirty="0"/>
              <a:t> </a:t>
            </a:r>
            <a:r>
              <a:rPr lang="ru-RU" sz="1400" dirty="0" err="1"/>
              <a:t>найважливішого</a:t>
            </a:r>
            <a:r>
              <a:rPr lang="ru-RU" sz="1400" dirty="0"/>
              <a:t> плану </a:t>
            </a:r>
            <a:r>
              <a:rPr lang="ru-RU" sz="1400" dirty="0" err="1"/>
              <a:t>дій</a:t>
            </a:r>
            <a:r>
              <a:rPr lang="ru-RU" sz="1400" dirty="0"/>
              <a:t>. З </a:t>
            </a:r>
            <a:r>
              <a:rPr lang="ru-RU" sz="1400" dirty="0" err="1"/>
              <a:t>їхньою</a:t>
            </a:r>
            <a:r>
              <a:rPr lang="ru-RU" sz="1400" dirty="0"/>
              <a:t> </a:t>
            </a:r>
            <a:r>
              <a:rPr lang="ru-RU" sz="1400" dirty="0" err="1"/>
              <a:t>допомогою</a:t>
            </a:r>
            <a:r>
              <a:rPr lang="ru-RU" sz="1400" dirty="0"/>
              <a:t> </a:t>
            </a:r>
            <a:r>
              <a:rPr lang="ru-RU" sz="1400" dirty="0" err="1"/>
              <a:t>зручно</a:t>
            </a:r>
            <a:r>
              <a:rPr lang="ru-RU" sz="1400" dirty="0"/>
              <a:t> </a:t>
            </a:r>
            <a:r>
              <a:rPr lang="ru-RU" sz="1400" dirty="0" err="1"/>
              <a:t>наводити</a:t>
            </a:r>
            <a:r>
              <a:rPr lang="ru-RU" sz="1400" dirty="0"/>
              <a:t> порядок в </a:t>
            </a:r>
            <a:r>
              <a:rPr lang="ru-RU" sz="1400" dirty="0" err="1"/>
              <a:t>інформаційному</a:t>
            </a:r>
            <a:r>
              <a:rPr lang="ru-RU" sz="1400" dirty="0"/>
              <a:t> </a:t>
            </a:r>
            <a:r>
              <a:rPr lang="ru-RU" sz="1400" dirty="0" err="1"/>
              <a:t>хаосі</a:t>
            </a:r>
            <a:r>
              <a:rPr lang="ru-RU" sz="1400" dirty="0"/>
              <a:t>.  </a:t>
            </a:r>
            <a:r>
              <a:rPr lang="ru-RU" sz="1400" dirty="0" err="1"/>
              <a:t>Інтелект-карти</a:t>
            </a:r>
            <a:r>
              <a:rPr lang="ru-RU" sz="1400" dirty="0"/>
              <a:t> </a:t>
            </a:r>
            <a:r>
              <a:rPr lang="ru-RU" sz="1400" dirty="0" err="1"/>
              <a:t>мають</a:t>
            </a:r>
            <a:r>
              <a:rPr lang="ru-RU" sz="1400" dirty="0"/>
              <a:t> </a:t>
            </a:r>
            <a:r>
              <a:rPr lang="ru-RU" sz="1400" dirty="0" err="1"/>
              <a:t>багато</a:t>
            </a:r>
            <a:r>
              <a:rPr lang="ru-RU" sz="1400" dirty="0"/>
              <a:t> </a:t>
            </a:r>
            <a:r>
              <a:rPr lang="ru-RU" sz="1400" dirty="0" err="1"/>
              <a:t>назв</a:t>
            </a:r>
            <a:r>
              <a:rPr lang="ru-RU" sz="1400" dirty="0"/>
              <a:t> – ментальна карта,  </a:t>
            </a:r>
            <a:r>
              <a:rPr lang="ru-RU" sz="1400" dirty="0" err="1"/>
              <a:t>майндмеппінг</a:t>
            </a:r>
            <a:r>
              <a:rPr lang="ru-RU" sz="1400" dirty="0"/>
              <a:t>, карта думок, </a:t>
            </a:r>
            <a:r>
              <a:rPr lang="ru-RU" sz="1400" dirty="0" err="1"/>
              <a:t>діаграма</a:t>
            </a:r>
            <a:r>
              <a:rPr lang="ru-RU" sz="1400" dirty="0"/>
              <a:t> </a:t>
            </a:r>
            <a:r>
              <a:rPr lang="ru-RU" sz="1400" dirty="0" err="1"/>
              <a:t>зв'язків</a:t>
            </a:r>
            <a:r>
              <a:rPr lang="ru-RU" sz="1400" dirty="0"/>
              <a:t>, </a:t>
            </a:r>
            <a:r>
              <a:rPr lang="en-US" sz="1400" dirty="0"/>
              <a:t>M</a:t>
            </a:r>
            <a:r>
              <a:rPr lang="ru-RU" sz="1400" dirty="0"/>
              <a:t>і</a:t>
            </a:r>
            <a:r>
              <a:rPr lang="en-US" sz="1400" dirty="0" err="1"/>
              <a:t>nd</a:t>
            </a:r>
            <a:r>
              <a:rPr lang="en-US" sz="1400" dirty="0"/>
              <a:t>-</a:t>
            </a:r>
            <a:r>
              <a:rPr lang="ru-RU" sz="1400" dirty="0"/>
              <a:t>карта.</a:t>
            </a:r>
          </a:p>
          <a:p>
            <a:pPr marL="101600" indent="0">
              <a:buNone/>
            </a:pPr>
            <a:endParaRPr lang="ru-RU" sz="14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BF9482-6EF1-4886-BF4A-4C21A14241A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72552" y="1329863"/>
            <a:ext cx="4076447" cy="3481500"/>
          </a:xfrm>
        </p:spPr>
        <p:txBody>
          <a:bodyPr/>
          <a:lstStyle/>
          <a:p>
            <a:r>
              <a:rPr lang="en-US" sz="1400" dirty="0">
                <a:hlinkClick r:id="rId3"/>
              </a:rPr>
              <a:t>QUIZIZZ</a:t>
            </a:r>
            <a:endParaRPr lang="en-US" sz="1400" dirty="0"/>
          </a:p>
          <a:p>
            <a:pPr marL="101600" indent="0">
              <a:buNone/>
            </a:pPr>
            <a:r>
              <a:rPr lang="ru-RU" sz="1400" dirty="0"/>
              <a:t>ІНТЕРАКТИВНИЙ ІНСТРУМЕНТ  ОЦІНЮВАННЯ УЧНІВ</a:t>
            </a:r>
          </a:p>
          <a:p>
            <a:pPr marL="101600" indent="0">
              <a:buNone/>
            </a:pPr>
            <a:r>
              <a:rPr lang="en-US" sz="1200" dirty="0"/>
              <a:t>Qu</a:t>
            </a:r>
            <a:r>
              <a:rPr lang="ru-RU" sz="1200" dirty="0"/>
              <a:t>і</a:t>
            </a:r>
            <a:r>
              <a:rPr lang="en-US" sz="1200" dirty="0"/>
              <a:t>z</a:t>
            </a:r>
            <a:r>
              <a:rPr lang="ru-RU" sz="1200" dirty="0"/>
              <a:t>і</a:t>
            </a:r>
            <a:r>
              <a:rPr lang="en-US" sz="1200" dirty="0" err="1"/>
              <a:t>zz</a:t>
            </a:r>
            <a:r>
              <a:rPr lang="en-US" sz="1200" dirty="0"/>
              <a:t> – </a:t>
            </a:r>
            <a:r>
              <a:rPr lang="ru-RU" sz="1200" dirty="0" err="1"/>
              <a:t>чудова</a:t>
            </a:r>
            <a:r>
              <a:rPr lang="ru-RU" sz="1200" dirty="0"/>
              <a:t> платформа для </a:t>
            </a:r>
            <a:r>
              <a:rPr lang="ru-RU" sz="1200" dirty="0" err="1"/>
              <a:t>створення</a:t>
            </a:r>
            <a:r>
              <a:rPr lang="ru-RU" sz="1200" dirty="0"/>
              <a:t> </a:t>
            </a:r>
            <a:r>
              <a:rPr lang="ru-RU" sz="1200" dirty="0" err="1"/>
              <a:t>тестів</a:t>
            </a:r>
            <a:r>
              <a:rPr lang="ru-RU" sz="1200" dirty="0"/>
              <a:t> для  </a:t>
            </a:r>
            <a:r>
              <a:rPr lang="ru-RU" sz="1200" dirty="0" err="1"/>
              <a:t>учнів</a:t>
            </a:r>
            <a:r>
              <a:rPr lang="ru-RU" sz="1200" dirty="0"/>
              <a:t>. Тут </a:t>
            </a:r>
            <a:r>
              <a:rPr lang="ru-RU" sz="1200" dirty="0" err="1"/>
              <a:t>ви</a:t>
            </a:r>
            <a:r>
              <a:rPr lang="ru-RU" sz="1200" dirty="0"/>
              <a:t> можете </a:t>
            </a:r>
            <a:r>
              <a:rPr lang="ru-RU" sz="1200" dirty="0" err="1"/>
              <a:t>створювати</a:t>
            </a:r>
            <a:r>
              <a:rPr lang="ru-RU" sz="1200" dirty="0"/>
              <a:t> </a:t>
            </a:r>
            <a:r>
              <a:rPr lang="ru-RU" sz="1200" dirty="0" err="1"/>
              <a:t>тестування</a:t>
            </a:r>
            <a:r>
              <a:rPr lang="ru-RU" sz="1200" dirty="0"/>
              <a:t> у  форматах: </a:t>
            </a:r>
            <a:r>
              <a:rPr lang="ru-RU" sz="1200" dirty="0" err="1"/>
              <a:t>вибір</a:t>
            </a:r>
            <a:r>
              <a:rPr lang="ru-RU" sz="1200" dirty="0"/>
              <a:t> </a:t>
            </a:r>
            <a:r>
              <a:rPr lang="ru-RU" sz="1200" dirty="0" err="1"/>
              <a:t>однієї</a:t>
            </a:r>
            <a:r>
              <a:rPr lang="ru-RU" sz="1200" dirty="0"/>
              <a:t> </a:t>
            </a:r>
            <a:r>
              <a:rPr lang="ru-RU" sz="1200" dirty="0" err="1"/>
              <a:t>відповіді</a:t>
            </a:r>
            <a:r>
              <a:rPr lang="ru-RU" sz="1200" dirty="0"/>
              <a:t>, </a:t>
            </a:r>
            <a:r>
              <a:rPr lang="ru-RU" sz="1200" dirty="0" err="1"/>
              <a:t>множинний</a:t>
            </a:r>
            <a:r>
              <a:rPr lang="ru-RU" sz="1200" dirty="0"/>
              <a:t> </a:t>
            </a:r>
            <a:r>
              <a:rPr lang="ru-RU" sz="1200" dirty="0" err="1"/>
              <a:t>вибір</a:t>
            </a:r>
            <a:r>
              <a:rPr lang="ru-RU" sz="1200" dirty="0"/>
              <a:t>, впиши  </a:t>
            </a:r>
            <a:r>
              <a:rPr lang="ru-RU" sz="1200" dirty="0" err="1"/>
              <a:t>відповідь</a:t>
            </a:r>
            <a:r>
              <a:rPr lang="ru-RU" sz="1200" dirty="0"/>
              <a:t>, </a:t>
            </a:r>
            <a:r>
              <a:rPr lang="ru-RU" sz="1200" dirty="0" err="1"/>
              <a:t>опитування</a:t>
            </a:r>
            <a:r>
              <a:rPr lang="ru-RU" sz="1200" dirty="0"/>
              <a:t>, </a:t>
            </a:r>
            <a:r>
              <a:rPr lang="ru-RU" sz="1200" dirty="0" err="1"/>
              <a:t>відкриту</a:t>
            </a:r>
            <a:r>
              <a:rPr lang="ru-RU" sz="1200" dirty="0"/>
              <a:t> </a:t>
            </a:r>
            <a:r>
              <a:rPr lang="ru-RU" sz="1200" dirty="0" err="1"/>
              <a:t>відповідь</a:t>
            </a:r>
            <a:r>
              <a:rPr lang="ru-RU" sz="1200" dirty="0"/>
              <a:t>.</a:t>
            </a:r>
          </a:p>
          <a:p>
            <a:pPr marL="101600" indent="0">
              <a:buNone/>
            </a:pPr>
            <a:r>
              <a:rPr lang="ru-RU" sz="1200" dirty="0" err="1"/>
              <a:t>Також</a:t>
            </a:r>
            <a:r>
              <a:rPr lang="ru-RU" sz="1200" dirty="0"/>
              <a:t> </a:t>
            </a:r>
            <a:r>
              <a:rPr lang="ru-RU" sz="1200" dirty="0" err="1"/>
              <a:t>цей</a:t>
            </a:r>
            <a:r>
              <a:rPr lang="ru-RU" sz="1200" dirty="0"/>
              <a:t> сайт </a:t>
            </a:r>
            <a:r>
              <a:rPr lang="ru-RU" sz="1200" dirty="0" err="1"/>
              <a:t>дозволяє</a:t>
            </a:r>
            <a:r>
              <a:rPr lang="ru-RU" sz="1200" dirty="0"/>
              <a:t> </a:t>
            </a:r>
            <a:r>
              <a:rPr lang="ru-RU" sz="1200" dirty="0" err="1"/>
              <a:t>включити</a:t>
            </a:r>
            <a:r>
              <a:rPr lang="ru-RU" sz="1200" dirty="0"/>
              <a:t> </a:t>
            </a:r>
            <a:r>
              <a:rPr lang="ru-RU" sz="1200" dirty="0" err="1"/>
              <a:t>тестування</a:t>
            </a:r>
            <a:r>
              <a:rPr lang="ru-RU" sz="1200" dirty="0"/>
              <a:t> як онлайн  на </a:t>
            </a:r>
            <a:r>
              <a:rPr lang="ru-RU" sz="1200" dirty="0" err="1"/>
              <a:t>уроці</a:t>
            </a:r>
            <a:r>
              <a:rPr lang="ru-RU" sz="1200" dirty="0"/>
              <a:t>, </a:t>
            </a:r>
            <a:r>
              <a:rPr lang="ru-RU" sz="1200" dirty="0" err="1"/>
              <a:t>поставити</a:t>
            </a:r>
            <a:r>
              <a:rPr lang="ru-RU" sz="1200" dirty="0"/>
              <a:t> як </a:t>
            </a:r>
            <a:r>
              <a:rPr lang="ru-RU" sz="1200" dirty="0" err="1"/>
              <a:t>домашнє</a:t>
            </a:r>
            <a:r>
              <a:rPr lang="ru-RU" sz="1200" dirty="0"/>
              <a:t> </a:t>
            </a:r>
            <a:r>
              <a:rPr lang="ru-RU" sz="1200" dirty="0" err="1"/>
              <a:t>завдання</a:t>
            </a:r>
            <a:r>
              <a:rPr lang="ru-RU" sz="1200" dirty="0"/>
              <a:t> з </a:t>
            </a:r>
            <a:r>
              <a:rPr lang="ru-RU" sz="1200" dirty="0" err="1"/>
              <a:t>обмеженням</a:t>
            </a:r>
            <a:r>
              <a:rPr lang="ru-RU" sz="1200" dirty="0"/>
              <a:t>  часу, а </a:t>
            </a:r>
            <a:r>
              <a:rPr lang="ru-RU" sz="1200" dirty="0" err="1"/>
              <a:t>також</a:t>
            </a:r>
            <a:r>
              <a:rPr lang="ru-RU" sz="1200" dirty="0"/>
              <a:t> </a:t>
            </a:r>
            <a:r>
              <a:rPr lang="ru-RU" sz="1200" dirty="0" err="1"/>
              <a:t>використовувати</a:t>
            </a:r>
            <a:r>
              <a:rPr lang="ru-RU" sz="1200" dirty="0"/>
              <a:t> режим </a:t>
            </a:r>
            <a:r>
              <a:rPr lang="ru-RU" sz="1200" dirty="0" err="1"/>
              <a:t>контрольна</a:t>
            </a:r>
            <a:r>
              <a:rPr lang="ru-RU" sz="1200" dirty="0"/>
              <a:t> робота.  На </a:t>
            </a:r>
            <a:r>
              <a:rPr lang="ru-RU" sz="1200" dirty="0" err="1"/>
              <a:t>уроці</a:t>
            </a:r>
            <a:r>
              <a:rPr lang="ru-RU" sz="1200" dirty="0"/>
              <a:t> </a:t>
            </a:r>
            <a:r>
              <a:rPr lang="ru-RU" sz="1200" dirty="0" err="1"/>
              <a:t>ви</a:t>
            </a:r>
            <a:r>
              <a:rPr lang="ru-RU" sz="1200" dirty="0"/>
              <a:t> можете </a:t>
            </a:r>
            <a:r>
              <a:rPr lang="ru-RU" sz="1200" dirty="0" err="1"/>
              <a:t>також</a:t>
            </a:r>
            <a:r>
              <a:rPr lang="ru-RU" sz="1200" dirty="0"/>
              <a:t> </a:t>
            </a:r>
            <a:r>
              <a:rPr lang="ru-RU" sz="1200" dirty="0" err="1"/>
              <a:t>використовувати</a:t>
            </a:r>
            <a:r>
              <a:rPr lang="ru-RU" sz="1200" dirty="0"/>
              <a:t> </a:t>
            </a:r>
            <a:r>
              <a:rPr lang="ru-RU" sz="1200" dirty="0" err="1"/>
              <a:t>командну</a:t>
            </a:r>
            <a:r>
              <a:rPr lang="ru-RU" sz="1200" dirty="0"/>
              <a:t>  роботу </a:t>
            </a:r>
            <a:r>
              <a:rPr lang="ru-RU" sz="1200" dirty="0" err="1"/>
              <a:t>учнів</a:t>
            </a:r>
            <a:r>
              <a:rPr lang="ru-RU" sz="1200" dirty="0"/>
              <a:t>, включивши </a:t>
            </a:r>
            <a:r>
              <a:rPr lang="ru-RU" sz="1200" dirty="0" err="1"/>
              <a:t>командну</a:t>
            </a:r>
            <a:r>
              <a:rPr lang="ru-RU" sz="1200" dirty="0"/>
              <a:t> </a:t>
            </a:r>
            <a:r>
              <a:rPr lang="ru-RU" sz="1200" dirty="0" err="1"/>
              <a:t>гру</a:t>
            </a:r>
            <a:r>
              <a:rPr lang="ru-RU" sz="1200" dirty="0"/>
              <a:t>.</a:t>
            </a:r>
          </a:p>
          <a:p>
            <a:pPr marL="101600" indent="0">
              <a:buNone/>
            </a:pPr>
            <a:endParaRPr lang="ru-RU" sz="1400" dirty="0"/>
          </a:p>
          <a:p>
            <a:pPr marL="101600" indent="0">
              <a:buNone/>
            </a:pPr>
            <a:endParaRPr lang="ru-RU" sz="14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05708AD-403A-42E2-BDB9-3BE997DD56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06207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7365E1-4C4E-4570-98DF-4D3E9C72F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/>
              <a:t>Надихайте та дивуйте</a:t>
            </a:r>
            <a:endParaRPr lang="ru-RU" sz="32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F95E8A-92ED-4565-8430-5505A8F79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125" y="1205925"/>
            <a:ext cx="3339600" cy="3481500"/>
          </a:xfrm>
        </p:spPr>
        <p:txBody>
          <a:bodyPr/>
          <a:lstStyle/>
          <a:p>
            <a:r>
              <a:rPr lang="ru-RU" sz="1400" dirty="0">
                <a:hlinkClick r:id="rId2"/>
              </a:rPr>
              <a:t>ЧАРІВНИЙ РЕСУРС – СЕКРЕТНІ ДВЕРІ, </a:t>
            </a:r>
            <a:r>
              <a:rPr lang="en-US" sz="1400" dirty="0">
                <a:hlinkClick r:id="rId2"/>
              </a:rPr>
              <a:t>THE SECRET DOOR</a:t>
            </a:r>
            <a:endParaRPr lang="en-US" sz="1400" dirty="0"/>
          </a:p>
          <a:p>
            <a:pPr marL="101600" indent="0">
              <a:buNone/>
            </a:pPr>
            <a:endParaRPr lang="ru-RU" sz="14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9B3D1C-8AD2-453D-B827-C6B964F63FE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86317" y="1205925"/>
            <a:ext cx="3339600" cy="3481500"/>
          </a:xfrm>
        </p:spPr>
        <p:txBody>
          <a:bodyPr/>
          <a:lstStyle/>
          <a:p>
            <a:r>
              <a:rPr lang="ru-RU" sz="1400" dirty="0" err="1">
                <a:hlinkClick r:id="rId3"/>
              </a:rPr>
              <a:t>Шаблони</a:t>
            </a:r>
            <a:r>
              <a:rPr lang="ru-RU" sz="1400" dirty="0">
                <a:hlinkClick r:id="rId3"/>
              </a:rPr>
              <a:t> з </a:t>
            </a:r>
            <a:r>
              <a:rPr lang="ru-RU" sz="1400" dirty="0" err="1">
                <a:hlinkClick r:id="rId3"/>
              </a:rPr>
              <a:t>готовими</a:t>
            </a:r>
            <a:r>
              <a:rPr lang="ru-RU" sz="1400" dirty="0">
                <a:hlinkClick r:id="rId3"/>
              </a:rPr>
              <a:t> </a:t>
            </a:r>
            <a:r>
              <a:rPr lang="ru-RU" sz="1400" dirty="0" err="1">
                <a:hlinkClick r:id="rId3"/>
              </a:rPr>
              <a:t>вправами</a:t>
            </a:r>
            <a:r>
              <a:rPr lang="ru-RU" sz="1400" dirty="0">
                <a:hlinkClick r:id="rId3"/>
              </a:rPr>
              <a:t> для </a:t>
            </a:r>
            <a:r>
              <a:rPr lang="ru-RU" sz="1400" dirty="0" err="1">
                <a:hlinkClick r:id="rId3"/>
              </a:rPr>
              <a:t>групової</a:t>
            </a:r>
            <a:r>
              <a:rPr lang="ru-RU" sz="1400" dirty="0">
                <a:hlinkClick r:id="rId3"/>
              </a:rPr>
              <a:t> </a:t>
            </a:r>
            <a:r>
              <a:rPr lang="ru-RU" sz="1400" dirty="0" err="1">
                <a:hlinkClick r:id="rId3"/>
              </a:rPr>
              <a:t>роботи</a:t>
            </a:r>
            <a:endParaRPr lang="ru-RU" sz="1400" dirty="0"/>
          </a:p>
          <a:p>
            <a:pPr marL="101600" indent="0">
              <a:buNone/>
            </a:pPr>
            <a:r>
              <a:rPr lang="ru-RU" sz="1400" dirty="0"/>
              <a:t>(С) Анна-</a:t>
            </a:r>
            <a:r>
              <a:rPr lang="ru-RU" sz="1400" dirty="0" err="1"/>
              <a:t>Марія</a:t>
            </a:r>
            <a:r>
              <a:rPr lang="ru-RU" sz="1400" dirty="0"/>
              <a:t> </a:t>
            </a:r>
            <a:r>
              <a:rPr lang="ru-RU" sz="1400" dirty="0" err="1"/>
              <a:t>Богосвятська</a:t>
            </a:r>
            <a:endParaRPr lang="ru-RU" sz="14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951D4E-0AB3-4FCE-9AA2-4DB0AC72AA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548AD7-6011-467B-A19A-AD24DA9EFC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474" t="28584" r="30201" b="13552"/>
          <a:stretch/>
        </p:blipFill>
        <p:spPr>
          <a:xfrm>
            <a:off x="995082" y="2052917"/>
            <a:ext cx="2142565" cy="29762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C1CF924-065A-4620-BCD9-89FE09E58A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24" t="10109" r="12213" b="23446"/>
          <a:stretch/>
        </p:blipFill>
        <p:spPr>
          <a:xfrm>
            <a:off x="4572000" y="2383491"/>
            <a:ext cx="383542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4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5D0FDC-1516-4873-8A59-3F132788E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750" y="354527"/>
            <a:ext cx="6880500" cy="582900"/>
          </a:xfrm>
        </p:spPr>
        <p:txBody>
          <a:bodyPr/>
          <a:lstStyle/>
          <a:p>
            <a:r>
              <a:rPr lang="ru-RU" sz="3200" dirty="0" err="1"/>
              <a:t>Надихайте</a:t>
            </a:r>
            <a:r>
              <a:rPr lang="ru-RU" sz="3200" dirty="0"/>
              <a:t> та </a:t>
            </a:r>
            <a:r>
              <a:rPr lang="ru-RU" sz="3200" dirty="0" err="1"/>
              <a:t>дивуйте</a:t>
            </a:r>
            <a:endParaRPr lang="ru-RU" sz="32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219E11-EE4A-4219-B843-AA244A386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084" y="1161354"/>
            <a:ext cx="3657598" cy="3627619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1600" b="1" dirty="0">
                <a:latin typeface="Rubik"/>
                <a:ea typeface="Rubik"/>
                <a:cs typeface="Rubik"/>
                <a:sym typeface="Rubik"/>
                <a:hlinkClick r:id="rId2"/>
              </a:rPr>
              <a:t>«Книга-</a:t>
            </a:r>
            <a:r>
              <a:rPr lang="ru-RU" sz="1600" b="1" dirty="0" err="1">
                <a:latin typeface="Rubik"/>
                <a:ea typeface="Rubik"/>
                <a:cs typeface="Rubik"/>
                <a:sym typeface="Rubik"/>
                <a:hlinkClick r:id="rId2"/>
              </a:rPr>
              <a:t>мандрівка</a:t>
            </a:r>
            <a:r>
              <a:rPr lang="ru-RU" sz="1600" b="1" dirty="0">
                <a:latin typeface="Rubik"/>
                <a:ea typeface="Rubik"/>
                <a:cs typeface="Rubik"/>
                <a:sym typeface="Rubik"/>
                <a:hlinkClick r:id="rId2"/>
              </a:rPr>
              <a:t>. </a:t>
            </a:r>
            <a:r>
              <a:rPr lang="ru-RU" sz="1600" b="1" dirty="0" err="1">
                <a:latin typeface="Rubik"/>
                <a:ea typeface="Rubik"/>
                <a:cs typeface="Rubik"/>
                <a:sym typeface="Rubik"/>
                <a:hlinkClick r:id="rId2"/>
              </a:rPr>
              <a:t>Україна</a:t>
            </a:r>
            <a:r>
              <a:rPr lang="ru-RU" sz="1600" b="1" dirty="0">
                <a:latin typeface="Rubik"/>
                <a:ea typeface="Rubik"/>
                <a:cs typeface="Rubik"/>
                <a:sym typeface="Rubik"/>
                <a:hlinkClick r:id="rId2"/>
              </a:rPr>
              <a:t>» </a:t>
            </a:r>
            <a:endParaRPr lang="ru-RU" sz="1600" b="1" dirty="0">
              <a:latin typeface="Rubik"/>
              <a:ea typeface="Rubik"/>
              <a:cs typeface="Rubik"/>
              <a:sym typeface="Rubik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—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це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1200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непересічних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фактів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про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Україну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та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українців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. Тут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знайдете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не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лише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найдивовижніше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, але й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найважливіше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,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що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варто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знати про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Україну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: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унікальні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місця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, де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слід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побувати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,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культурні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здобутки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,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видатних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особистостей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та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поворотні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моменти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,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що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вплинули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на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хід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історії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та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життя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кожного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українця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. 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1400" dirty="0">
              <a:latin typeface="Rubik"/>
              <a:ea typeface="Rubik"/>
              <a:cs typeface="Rubik"/>
              <a:sym typeface="Rubik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Ця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книга створена з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відкриттів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, з нею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ви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зможете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поглянути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на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Україну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по-новому.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Це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видання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— не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лише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для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дорослих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, але й для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родинного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читання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з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дітьми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.</a:t>
            </a:r>
            <a:endParaRPr lang="ru-RU" sz="14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07899F-A868-42EC-BA79-A260778621E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890683" y="1009143"/>
            <a:ext cx="4858318" cy="3706291"/>
          </a:xfrm>
        </p:spPr>
        <p:txBody>
          <a:bodyPr/>
          <a:lstStyle/>
          <a:p>
            <a:pPr marL="101600" indent="0">
              <a:buNone/>
            </a:pPr>
            <a:r>
              <a:rPr lang="en-US" sz="1600" b="1" dirty="0" err="1">
                <a:latin typeface="Rubik"/>
                <a:ea typeface="Rubik"/>
                <a:cs typeface="Rubik"/>
                <a:sym typeface="Rubik"/>
                <a:hlinkClick r:id="rId3"/>
              </a:rPr>
              <a:t>Ukra</a:t>
            </a:r>
            <a:r>
              <a:rPr lang="ru-RU" sz="1600" b="1" dirty="0">
                <a:latin typeface="Rubik"/>
                <a:ea typeface="Rubik"/>
                <a:cs typeface="Rubik"/>
                <a:sym typeface="Rubik"/>
                <a:hlinkClick r:id="rId3"/>
              </a:rPr>
              <a:t>ї</a:t>
            </a:r>
            <a:r>
              <a:rPr lang="en-US" sz="1600" b="1" dirty="0" err="1">
                <a:latin typeface="Rubik"/>
                <a:ea typeface="Rubik"/>
                <a:cs typeface="Rubik"/>
                <a:sym typeface="Rubik"/>
                <a:hlinkClick r:id="rId3"/>
              </a:rPr>
              <a:t>ner</a:t>
            </a:r>
            <a:r>
              <a:rPr lang="en-US" sz="1600" b="1" dirty="0">
                <a:latin typeface="Rubik"/>
                <a:ea typeface="Rubik"/>
                <a:cs typeface="Rubik"/>
                <a:sym typeface="Rubik"/>
                <a:hlinkClick r:id="rId3"/>
              </a:rPr>
              <a:t> </a:t>
            </a:r>
            <a:endParaRPr lang="uk-UA" sz="1600" b="1" dirty="0">
              <a:latin typeface="Rubik"/>
              <a:ea typeface="Rubik"/>
              <a:cs typeface="Rubik"/>
              <a:sym typeface="Rubik"/>
            </a:endParaRPr>
          </a:p>
          <a:p>
            <a:pPr marL="101600" indent="0">
              <a:buNone/>
            </a:pPr>
            <a:r>
              <a:rPr lang="uk-UA" sz="1400" dirty="0">
                <a:latin typeface="Rubik"/>
                <a:ea typeface="Rubik"/>
                <a:cs typeface="Rubik"/>
                <a:sym typeface="Rubik"/>
              </a:rPr>
              <a:t>- 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розповідає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історії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з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усіх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куточків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України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насамперед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для самих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українців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,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аби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переосмислити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історичні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особливості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та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культурні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коди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власних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земель;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етнографічні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,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географічні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,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антропологічні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цікавинки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.</a:t>
            </a:r>
          </a:p>
          <a:p>
            <a:pPr marL="101600" indent="0">
              <a:buNone/>
            </a:pP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Окрім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сотні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відео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команда створила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повнометражний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фільм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про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Україну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— «</a:t>
            </a:r>
            <a:r>
              <a:rPr lang="en-US" sz="1400" dirty="0" err="1">
                <a:latin typeface="Rubik"/>
                <a:ea typeface="Rubik"/>
                <a:cs typeface="Rubik"/>
                <a:sym typeface="Rubik"/>
              </a:rPr>
              <a:t>Ukraïner</a:t>
            </a:r>
            <a:r>
              <a:rPr lang="en-US" sz="1400" dirty="0">
                <a:latin typeface="Rubik"/>
                <a:ea typeface="Rubik"/>
                <a:cs typeface="Rubik"/>
                <a:sym typeface="Rubik"/>
              </a:rPr>
              <a:t>. The Movie». </a:t>
            </a:r>
          </a:p>
          <a:p>
            <a:pPr marL="101600" indent="0">
              <a:buNone/>
            </a:pPr>
            <a:r>
              <a:rPr lang="en-US" sz="1400" dirty="0">
                <a:latin typeface="Rubik"/>
                <a:ea typeface="Rubik"/>
                <a:cs typeface="Rubik"/>
                <a:sym typeface="Rubik"/>
              </a:rPr>
              <a:t>«</a:t>
            </a:r>
            <a:r>
              <a:rPr lang="en-US" sz="1400" dirty="0" err="1">
                <a:latin typeface="Rubik"/>
                <a:ea typeface="Rubik"/>
                <a:cs typeface="Rubik"/>
                <a:sym typeface="Rubik"/>
              </a:rPr>
              <a:t>Ukraïner</a:t>
            </a:r>
            <a:r>
              <a:rPr lang="en-US" sz="1400" dirty="0">
                <a:latin typeface="Rubik"/>
                <a:ea typeface="Rubik"/>
                <a:cs typeface="Rubik"/>
                <a:sym typeface="Rubik"/>
              </a:rPr>
              <a:t>. The Movie» —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це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історія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про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буденне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життя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однієї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з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найбільш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невідомих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країн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європейського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континенту.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Фільм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розповідатиме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історії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про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героїв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із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різних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куточків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України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,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їхнє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життя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та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побут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, ремесла й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мистецтво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,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цікаві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ініціативи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та культуру.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Персонажі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цієї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стрічки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не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пов’язані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між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собою,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їхні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світи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різні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,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утім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,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ця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різність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об’єднує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країну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.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Фактично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стрічка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«</a:t>
            </a:r>
            <a:r>
              <a:rPr lang="en-US" sz="1400" dirty="0" err="1">
                <a:latin typeface="Rubik"/>
                <a:ea typeface="Rubik"/>
                <a:cs typeface="Rubik"/>
                <a:sym typeface="Rubik"/>
              </a:rPr>
              <a:t>Ukraïner</a:t>
            </a:r>
            <a:r>
              <a:rPr lang="en-US" sz="1400" dirty="0">
                <a:latin typeface="Rubik"/>
                <a:ea typeface="Rubik"/>
                <a:cs typeface="Rubik"/>
                <a:sym typeface="Rubik"/>
              </a:rPr>
              <a:t>. The Movie»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покаже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один день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із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життя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ru-RU" sz="1400" dirty="0" err="1">
                <a:latin typeface="Rubik"/>
                <a:ea typeface="Rubik"/>
                <a:cs typeface="Rubik"/>
                <a:sym typeface="Rubik"/>
              </a:rPr>
              <a:t>України</a:t>
            </a:r>
            <a:r>
              <a:rPr lang="ru-RU" sz="1400" dirty="0">
                <a:latin typeface="Rubik"/>
                <a:ea typeface="Rubik"/>
                <a:cs typeface="Rubik"/>
                <a:sym typeface="Rubik"/>
              </a:rPr>
              <a:t>.</a:t>
            </a:r>
          </a:p>
          <a:p>
            <a:pPr marL="101600" indent="0">
              <a:buNone/>
            </a:pPr>
            <a:endParaRPr lang="ru-RU" sz="14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0ACBD9-16E3-47BC-BCBD-6CF6C10436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04457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" name="Google Shape;1968;p23"/>
          <p:cNvSpPr txBox="1">
            <a:spLocks noGrp="1"/>
          </p:cNvSpPr>
          <p:nvPr>
            <p:ph type="title" idx="4294967295"/>
          </p:nvPr>
        </p:nvSpPr>
        <p:spPr>
          <a:xfrm>
            <a:off x="2923225" y="406225"/>
            <a:ext cx="3297600" cy="19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0" dirty="0">
                <a:solidFill>
                  <a:schemeClr val="lt1"/>
                </a:solidFill>
              </a:rPr>
              <a:t>Дякую за увагу!</a:t>
            </a:r>
            <a:br>
              <a:rPr lang="uk-UA" sz="2400" b="0" dirty="0">
                <a:solidFill>
                  <a:schemeClr val="lt1"/>
                </a:solidFill>
              </a:rPr>
            </a:br>
            <a:r>
              <a:rPr lang="uk-UA" sz="2400" b="0" dirty="0">
                <a:solidFill>
                  <a:schemeClr val="lt1"/>
                </a:solidFill>
              </a:rPr>
              <a:t>Мирного </a:t>
            </a:r>
            <a:r>
              <a:rPr lang="uk-UA" sz="2400" b="0">
                <a:solidFill>
                  <a:schemeClr val="lt1"/>
                </a:solidFill>
              </a:rPr>
              <a:t>неба усім!</a:t>
            </a:r>
            <a:br>
              <a:rPr lang="uk-UA" sz="2400" b="0">
                <a:solidFill>
                  <a:schemeClr val="lt1"/>
                </a:solidFill>
              </a:rPr>
            </a:br>
            <a:endParaRPr sz="2400" dirty="0"/>
          </a:p>
        </p:txBody>
      </p:sp>
      <p:sp>
        <p:nvSpPr>
          <p:cNvPr id="1969" name="Google Shape;1969;p23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16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18"/>
          <p:cNvSpPr txBox="1">
            <a:spLocks noGrp="1"/>
          </p:cNvSpPr>
          <p:nvPr>
            <p:ph type="title"/>
          </p:nvPr>
        </p:nvSpPr>
        <p:spPr>
          <a:xfrm>
            <a:off x="746268" y="729900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dirty="0"/>
              <a:t>План роботи</a:t>
            </a:r>
            <a:endParaRPr sz="4000" dirty="0"/>
          </a:p>
        </p:txBody>
      </p:sp>
      <p:sp>
        <p:nvSpPr>
          <p:cNvPr id="1928" name="Google Shape;1928;p18"/>
          <p:cNvSpPr txBox="1">
            <a:spLocks noGrp="1"/>
          </p:cNvSpPr>
          <p:nvPr>
            <p:ph type="body" idx="1"/>
          </p:nvPr>
        </p:nvSpPr>
        <p:spPr>
          <a:xfrm>
            <a:off x="1131750" y="1312800"/>
            <a:ext cx="6880500" cy="34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✖"/>
            </a:pP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✖"/>
            </a:pPr>
            <a:r>
              <a:rPr lang="uk-UA" dirty="0"/>
              <a:t>Нормативна база</a:t>
            </a:r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uk-UA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✖"/>
            </a:pPr>
            <a:r>
              <a:rPr lang="uk-UA" dirty="0"/>
              <a:t>Онлайн-урок в умовах воєнного стану</a:t>
            </a:r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lvl="0">
              <a:spcBef>
                <a:spcPts val="0"/>
              </a:spcBef>
            </a:pPr>
            <a:r>
              <a:rPr lang="ru-RU" dirty="0"/>
              <a:t>Інструменти для </a:t>
            </a:r>
            <a:r>
              <a:rPr lang="ru-RU" dirty="0" err="1"/>
              <a:t>якісної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онлайн-</a:t>
            </a:r>
            <a:r>
              <a:rPr lang="ru-RU" dirty="0" err="1"/>
              <a:t>навчання</a:t>
            </a:r>
            <a:endParaRPr dirty="0"/>
          </a:p>
        </p:txBody>
      </p:sp>
      <p:sp>
        <p:nvSpPr>
          <p:cNvPr id="1929" name="Google Shape;1929;p1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A81118-11FF-48E3-8CAD-EE371362F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562" y="321600"/>
            <a:ext cx="6880500" cy="582900"/>
          </a:xfrm>
        </p:spPr>
        <p:txBody>
          <a:bodyPr/>
          <a:lstStyle/>
          <a:p>
            <a:r>
              <a:rPr lang="uk-UA" dirty="0"/>
              <a:t>1. Нормативна база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10D2BE-5A55-45E9-88B6-C1498A90D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8" y="822450"/>
            <a:ext cx="8633011" cy="3498600"/>
          </a:xfrm>
        </p:spPr>
        <p:txBody>
          <a:bodyPr/>
          <a:lstStyle/>
          <a:p>
            <a:r>
              <a:rPr lang="ru-RU" sz="1400" dirty="0"/>
              <a:t>Закон </a:t>
            </a:r>
            <a:r>
              <a:rPr lang="ru-RU" sz="1400" dirty="0" err="1"/>
              <a:t>України</a:t>
            </a:r>
            <a:r>
              <a:rPr lang="ru-RU" sz="1400" dirty="0"/>
              <a:t> «Про </a:t>
            </a:r>
            <a:r>
              <a:rPr lang="ru-RU" sz="1400" dirty="0" err="1"/>
              <a:t>освіту</a:t>
            </a:r>
            <a:r>
              <a:rPr lang="ru-RU" sz="1400" dirty="0"/>
              <a:t>», «Про </a:t>
            </a:r>
            <a:r>
              <a:rPr lang="ru-RU" sz="1400" dirty="0" err="1"/>
              <a:t>повну</a:t>
            </a:r>
            <a:r>
              <a:rPr lang="ru-RU" sz="1400" dirty="0"/>
              <a:t> </a:t>
            </a:r>
            <a:r>
              <a:rPr lang="ru-RU" sz="1400" dirty="0" err="1"/>
              <a:t>загальну</a:t>
            </a:r>
            <a:r>
              <a:rPr lang="ru-RU" sz="1400" dirty="0"/>
              <a:t> </a:t>
            </a:r>
            <a:r>
              <a:rPr lang="ru-RU" sz="1400" dirty="0" err="1"/>
              <a:t>середню</a:t>
            </a:r>
            <a:r>
              <a:rPr lang="ru-RU" sz="1400" dirty="0"/>
              <a:t> </a:t>
            </a:r>
            <a:r>
              <a:rPr lang="ru-RU" sz="1400" dirty="0" err="1"/>
              <a:t>освіту</a:t>
            </a:r>
            <a:r>
              <a:rPr lang="ru-RU" sz="1400" dirty="0"/>
              <a:t>», «Про </a:t>
            </a:r>
            <a:r>
              <a:rPr lang="ru-RU" sz="1400" dirty="0" err="1"/>
              <a:t>внесення</a:t>
            </a:r>
            <a:r>
              <a:rPr lang="ru-RU" sz="1400" dirty="0"/>
              <a:t> </a:t>
            </a:r>
            <a:r>
              <a:rPr lang="ru-RU" sz="1400" dirty="0" err="1"/>
              <a:t>змін</a:t>
            </a:r>
            <a:r>
              <a:rPr lang="ru-RU" sz="1400" dirty="0"/>
              <a:t> до </a:t>
            </a:r>
            <a:r>
              <a:rPr lang="ru-RU" sz="1400" dirty="0" err="1"/>
              <a:t>деяких</a:t>
            </a:r>
            <a:r>
              <a:rPr lang="ru-RU" sz="1400" dirty="0"/>
              <a:t> </a:t>
            </a:r>
            <a:r>
              <a:rPr lang="ru-RU" sz="1400" dirty="0" err="1"/>
              <a:t>законів</a:t>
            </a:r>
            <a:r>
              <a:rPr lang="ru-RU" sz="1400" dirty="0"/>
              <a:t> </a:t>
            </a:r>
            <a:r>
              <a:rPr lang="ru-RU" sz="1400" dirty="0" err="1"/>
              <a:t>України</a:t>
            </a:r>
            <a:r>
              <a:rPr lang="ru-RU" sz="1400" dirty="0"/>
              <a:t> в </a:t>
            </a:r>
            <a:r>
              <a:rPr lang="ru-RU" sz="1400" dirty="0" err="1"/>
              <a:t>сфері</a:t>
            </a:r>
            <a:r>
              <a:rPr lang="ru-RU" sz="1400" dirty="0"/>
              <a:t> </a:t>
            </a:r>
            <a:r>
              <a:rPr lang="ru-RU" sz="1400" dirty="0" err="1"/>
              <a:t>освіти</a:t>
            </a:r>
            <a:r>
              <a:rPr lang="ru-RU" sz="1400" dirty="0"/>
              <a:t> </a:t>
            </a:r>
            <a:r>
              <a:rPr lang="ru-RU" sz="1400" dirty="0" err="1"/>
              <a:t>щодо</a:t>
            </a:r>
            <a:r>
              <a:rPr lang="ru-RU" sz="1400" dirty="0"/>
              <a:t> </a:t>
            </a:r>
            <a:r>
              <a:rPr lang="ru-RU" sz="1400" dirty="0" err="1"/>
              <a:t>врегулювання</a:t>
            </a:r>
            <a:r>
              <a:rPr lang="ru-RU" sz="1400" dirty="0"/>
              <a:t> </a:t>
            </a:r>
            <a:r>
              <a:rPr lang="ru-RU" sz="1400" dirty="0" err="1"/>
              <a:t>окремих</a:t>
            </a:r>
            <a:r>
              <a:rPr lang="ru-RU" sz="1400" dirty="0"/>
              <a:t> </a:t>
            </a:r>
            <a:r>
              <a:rPr lang="ru-RU" sz="1400" dirty="0" err="1"/>
              <a:t>питань</a:t>
            </a:r>
            <a:r>
              <a:rPr lang="ru-RU" sz="1400" dirty="0"/>
              <a:t> </a:t>
            </a:r>
            <a:r>
              <a:rPr lang="ru-RU" sz="1400" dirty="0" err="1"/>
              <a:t>освітньої</a:t>
            </a:r>
            <a:r>
              <a:rPr lang="ru-RU" sz="1400" dirty="0"/>
              <a:t> </a:t>
            </a:r>
            <a:r>
              <a:rPr lang="ru-RU" sz="1400" dirty="0" err="1"/>
              <a:t>діяльності</a:t>
            </a:r>
            <a:r>
              <a:rPr lang="ru-RU" sz="1400" dirty="0"/>
              <a:t> в </a:t>
            </a:r>
            <a:r>
              <a:rPr lang="ru-RU" sz="1400" dirty="0" err="1"/>
              <a:t>умовах</a:t>
            </a:r>
            <a:r>
              <a:rPr lang="ru-RU" sz="1400" dirty="0"/>
              <a:t> </a:t>
            </a:r>
            <a:r>
              <a:rPr lang="ru-RU" sz="1400" dirty="0" err="1"/>
              <a:t>воєнного</a:t>
            </a:r>
            <a:r>
              <a:rPr lang="ru-RU" sz="1400" dirty="0"/>
              <a:t> стану» (№7325 від 28.04.2022), «Про </a:t>
            </a:r>
            <a:r>
              <a:rPr lang="ru-RU" sz="1400" dirty="0" err="1"/>
              <a:t>забезпечення</a:t>
            </a:r>
            <a:r>
              <a:rPr lang="ru-RU" sz="1400" dirty="0"/>
              <a:t> </a:t>
            </a:r>
            <a:r>
              <a:rPr lang="ru-RU" sz="1400" dirty="0" err="1"/>
              <a:t>функціонування</a:t>
            </a:r>
            <a:r>
              <a:rPr lang="ru-RU" sz="1400" dirty="0"/>
              <a:t> </a:t>
            </a:r>
            <a:r>
              <a:rPr lang="ru-RU" sz="1400" dirty="0" err="1"/>
              <a:t>української</a:t>
            </a:r>
            <a:r>
              <a:rPr lang="ru-RU" sz="1400" dirty="0"/>
              <a:t> </a:t>
            </a:r>
            <a:r>
              <a:rPr lang="ru-RU" sz="1400" dirty="0" err="1"/>
              <a:t>мови</a:t>
            </a:r>
            <a:r>
              <a:rPr lang="ru-RU" sz="1400" dirty="0"/>
              <a:t> як </a:t>
            </a:r>
            <a:r>
              <a:rPr lang="ru-RU" sz="1400" dirty="0" err="1"/>
              <a:t>державної</a:t>
            </a:r>
            <a:r>
              <a:rPr lang="ru-RU" sz="1400" dirty="0"/>
              <a:t>» та </a:t>
            </a:r>
            <a:r>
              <a:rPr lang="ru-RU" sz="1400" dirty="0" err="1"/>
              <a:t>інших</a:t>
            </a:r>
            <a:r>
              <a:rPr lang="ru-RU" sz="1400" dirty="0"/>
              <a:t>;</a:t>
            </a:r>
          </a:p>
          <a:p>
            <a:r>
              <a:rPr lang="ru-RU" sz="1400" dirty="0" err="1"/>
              <a:t>Санітарний</a:t>
            </a:r>
            <a:r>
              <a:rPr lang="ru-RU" sz="1400" dirty="0"/>
              <a:t> регламент для </a:t>
            </a:r>
            <a:r>
              <a:rPr lang="ru-RU" sz="1400" dirty="0" err="1"/>
              <a:t>закладів</a:t>
            </a:r>
            <a:r>
              <a:rPr lang="ru-RU" sz="1400" dirty="0"/>
              <a:t> </a:t>
            </a:r>
            <a:r>
              <a:rPr lang="ru-RU" sz="1400" dirty="0" err="1"/>
              <a:t>загальної</a:t>
            </a:r>
            <a:r>
              <a:rPr lang="ru-RU" sz="1400" dirty="0"/>
              <a:t> </a:t>
            </a:r>
            <a:r>
              <a:rPr lang="ru-RU" sz="1400" dirty="0" err="1"/>
              <a:t>середньої</a:t>
            </a:r>
            <a:r>
              <a:rPr lang="ru-RU" sz="1400" dirty="0"/>
              <a:t> </a:t>
            </a:r>
            <a:r>
              <a:rPr lang="ru-RU" sz="1400" dirty="0" err="1"/>
              <a:t>освіти</a:t>
            </a:r>
            <a:r>
              <a:rPr lang="ru-RU" sz="1400" dirty="0"/>
              <a:t>, </a:t>
            </a:r>
            <a:r>
              <a:rPr lang="ru-RU" sz="1400" dirty="0" err="1"/>
              <a:t>затвердженого</a:t>
            </a:r>
            <a:r>
              <a:rPr lang="ru-RU" sz="1400" dirty="0"/>
              <a:t> наказом </a:t>
            </a:r>
            <a:r>
              <a:rPr lang="ru-RU" sz="1400" dirty="0" err="1"/>
              <a:t>Міністерства</a:t>
            </a:r>
            <a:r>
              <a:rPr lang="ru-RU" sz="1400" dirty="0"/>
              <a:t> </a:t>
            </a:r>
            <a:r>
              <a:rPr lang="ru-RU" sz="1400" dirty="0" err="1"/>
              <a:t>охорони</a:t>
            </a:r>
            <a:r>
              <a:rPr lang="ru-RU" sz="1400" dirty="0"/>
              <a:t> </a:t>
            </a:r>
            <a:r>
              <a:rPr lang="ru-RU" sz="1400" dirty="0" err="1"/>
              <a:t>здоров'я</a:t>
            </a:r>
            <a:r>
              <a:rPr lang="ru-RU" sz="1400" dirty="0"/>
              <a:t> </a:t>
            </a:r>
            <a:r>
              <a:rPr lang="ru-RU" sz="1400" dirty="0" err="1"/>
              <a:t>України</a:t>
            </a:r>
            <a:r>
              <a:rPr lang="ru-RU" sz="1400" dirty="0"/>
              <a:t> від 25.09.2020 №2205, </a:t>
            </a:r>
            <a:r>
              <a:rPr lang="ru-RU" sz="1400" dirty="0" err="1"/>
              <a:t>зареєстрованого</a:t>
            </a:r>
            <a:r>
              <a:rPr lang="ru-RU" sz="1400" dirty="0"/>
              <a:t> в </a:t>
            </a:r>
            <a:r>
              <a:rPr lang="ru-RU" sz="1400" dirty="0" err="1"/>
              <a:t>Міністерстві</a:t>
            </a:r>
            <a:r>
              <a:rPr lang="ru-RU" sz="1400" dirty="0"/>
              <a:t> </a:t>
            </a:r>
            <a:r>
              <a:rPr lang="ru-RU" sz="1400" dirty="0" err="1"/>
              <a:t>юстиції</a:t>
            </a:r>
            <a:r>
              <a:rPr lang="ru-RU" sz="1400" dirty="0"/>
              <a:t> </a:t>
            </a:r>
            <a:r>
              <a:rPr lang="ru-RU" sz="1400" dirty="0" err="1"/>
              <a:t>України</a:t>
            </a:r>
            <a:r>
              <a:rPr lang="ru-RU" sz="1400" dirty="0"/>
              <a:t> 10 листопада 2020 р. за №1111/35394; </a:t>
            </a:r>
          </a:p>
          <a:p>
            <a:r>
              <a:rPr lang="ru-RU" sz="1400" dirty="0"/>
              <a:t>Наказ </a:t>
            </a:r>
            <a:r>
              <a:rPr lang="ru-RU" sz="1400" dirty="0" err="1"/>
              <a:t>Міністерства</a:t>
            </a:r>
            <a:r>
              <a:rPr lang="ru-RU" sz="1400" dirty="0"/>
              <a:t> </a:t>
            </a:r>
            <a:r>
              <a:rPr lang="ru-RU" sz="1400" dirty="0" err="1"/>
              <a:t>освіти</a:t>
            </a:r>
            <a:r>
              <a:rPr lang="ru-RU" sz="1400" dirty="0"/>
              <a:t> і науки </a:t>
            </a:r>
            <a:r>
              <a:rPr lang="ru-RU" sz="1400" dirty="0" err="1"/>
              <a:t>України</a:t>
            </a:r>
            <a:r>
              <a:rPr lang="ru-RU" sz="1400" dirty="0"/>
              <a:t> від 28.03.2022 № 274 «Про </a:t>
            </a:r>
            <a:r>
              <a:rPr lang="ru-RU" sz="1400" dirty="0" err="1"/>
              <a:t>деякі</a:t>
            </a:r>
            <a:r>
              <a:rPr lang="ru-RU" sz="1400" dirty="0"/>
              <a:t> </a:t>
            </a:r>
            <a:r>
              <a:rPr lang="ru-RU" sz="1400" dirty="0" err="1"/>
              <a:t>питання</a:t>
            </a:r>
            <a:r>
              <a:rPr lang="ru-RU" sz="1400" dirty="0"/>
              <a:t> </a:t>
            </a:r>
            <a:r>
              <a:rPr lang="ru-RU" sz="1400" dirty="0" err="1"/>
              <a:t>здобуття</a:t>
            </a:r>
            <a:r>
              <a:rPr lang="ru-RU" sz="1400" dirty="0"/>
              <a:t> </a:t>
            </a:r>
            <a:r>
              <a:rPr lang="ru-RU" sz="1400" dirty="0" err="1"/>
              <a:t>загальної</a:t>
            </a:r>
            <a:r>
              <a:rPr lang="ru-RU" sz="1400" dirty="0"/>
              <a:t> </a:t>
            </a:r>
            <a:r>
              <a:rPr lang="ru-RU" sz="1400" dirty="0" err="1"/>
              <a:t>середньої</a:t>
            </a:r>
            <a:r>
              <a:rPr lang="ru-RU" sz="1400" dirty="0"/>
              <a:t> </a:t>
            </a:r>
            <a:r>
              <a:rPr lang="ru-RU" sz="1400" dirty="0" err="1"/>
              <a:t>освіти</a:t>
            </a:r>
            <a:r>
              <a:rPr lang="ru-RU" sz="1400" dirty="0"/>
              <a:t> та </a:t>
            </a:r>
            <a:r>
              <a:rPr lang="ru-RU" sz="1400" dirty="0" err="1"/>
              <a:t>освітнього</a:t>
            </a:r>
            <a:r>
              <a:rPr lang="ru-RU" sz="1400" dirty="0"/>
              <a:t> </a:t>
            </a:r>
            <a:r>
              <a:rPr lang="ru-RU" sz="1400" dirty="0" err="1"/>
              <a:t>процесу</a:t>
            </a:r>
            <a:r>
              <a:rPr lang="ru-RU" sz="1400" dirty="0"/>
              <a:t> в </a:t>
            </a:r>
            <a:r>
              <a:rPr lang="ru-RU" sz="1400" dirty="0" err="1"/>
              <a:t>умовах</a:t>
            </a:r>
            <a:r>
              <a:rPr lang="ru-RU" sz="1400" dirty="0"/>
              <a:t> </a:t>
            </a:r>
            <a:r>
              <a:rPr lang="ru-RU" sz="1400" dirty="0" err="1"/>
              <a:t>воєнного</a:t>
            </a:r>
            <a:r>
              <a:rPr lang="ru-RU" sz="1400" dirty="0"/>
              <a:t> стану»</a:t>
            </a:r>
          </a:p>
          <a:p>
            <a:r>
              <a:rPr lang="ru-RU" sz="1400" dirty="0" err="1">
                <a:hlinkClick r:id="rId2"/>
              </a:rPr>
              <a:t>Положення</a:t>
            </a:r>
            <a:r>
              <a:rPr lang="ru-RU" sz="1400" dirty="0">
                <a:hlinkClick r:id="rId2"/>
              </a:rPr>
              <a:t> про </a:t>
            </a:r>
            <a:r>
              <a:rPr lang="ru-RU" sz="1400" dirty="0" err="1">
                <a:hlinkClick r:id="rId2"/>
              </a:rPr>
              <a:t>дистанційну</a:t>
            </a:r>
            <a:r>
              <a:rPr lang="ru-RU" sz="1400" dirty="0">
                <a:hlinkClick r:id="rId2"/>
              </a:rPr>
              <a:t> форму </a:t>
            </a:r>
            <a:r>
              <a:rPr lang="ru-RU" sz="1400" dirty="0" err="1"/>
              <a:t>здобуття</a:t>
            </a:r>
            <a:r>
              <a:rPr lang="ru-RU" sz="1400" dirty="0"/>
              <a:t> </a:t>
            </a:r>
            <a:r>
              <a:rPr lang="ru-RU" sz="1400" dirty="0" err="1"/>
              <a:t>повної</a:t>
            </a:r>
            <a:r>
              <a:rPr lang="ru-RU" sz="1400" dirty="0"/>
              <a:t> </a:t>
            </a:r>
            <a:r>
              <a:rPr lang="ru-RU" sz="1400" dirty="0" err="1"/>
              <a:t>загальної</a:t>
            </a:r>
            <a:r>
              <a:rPr lang="ru-RU" sz="1400" dirty="0"/>
              <a:t> </a:t>
            </a:r>
            <a:r>
              <a:rPr lang="ru-RU" sz="1400" dirty="0" err="1"/>
              <a:t>середньої</a:t>
            </a:r>
            <a:r>
              <a:rPr lang="ru-RU" sz="1400" dirty="0"/>
              <a:t> </a:t>
            </a:r>
            <a:r>
              <a:rPr lang="ru-RU" sz="1400" dirty="0" err="1"/>
              <a:t>освіти</a:t>
            </a:r>
            <a:r>
              <a:rPr lang="ru-RU" sz="1400" dirty="0"/>
              <a:t>, </a:t>
            </a:r>
            <a:r>
              <a:rPr lang="ru-RU" sz="1400" dirty="0" err="1"/>
              <a:t>затвердженого</a:t>
            </a:r>
            <a:r>
              <a:rPr lang="ru-RU" sz="1400" dirty="0"/>
              <a:t> наказом </a:t>
            </a:r>
            <a:r>
              <a:rPr lang="ru-RU" sz="1400" dirty="0" err="1"/>
              <a:t>Міністерства</a:t>
            </a:r>
            <a:r>
              <a:rPr lang="ru-RU" sz="1400" dirty="0"/>
              <a:t> </a:t>
            </a:r>
            <a:r>
              <a:rPr lang="ru-RU" sz="1400" dirty="0" err="1"/>
              <a:t>освіти</a:t>
            </a:r>
            <a:r>
              <a:rPr lang="ru-RU" sz="1400" dirty="0"/>
              <a:t> і науки </a:t>
            </a:r>
            <a:r>
              <a:rPr lang="ru-RU" sz="1400" dirty="0" err="1"/>
              <a:t>України</a:t>
            </a:r>
            <a:r>
              <a:rPr lang="ru-RU" sz="1400" dirty="0"/>
              <a:t> від 08.09. 2020 № 1115, </a:t>
            </a:r>
            <a:r>
              <a:rPr lang="ru-RU" sz="1400" dirty="0" err="1"/>
              <a:t>зареєстрованим</a:t>
            </a:r>
            <a:r>
              <a:rPr lang="ru-RU" sz="1400" dirty="0"/>
              <a:t> в </a:t>
            </a:r>
            <a:r>
              <a:rPr lang="ru-RU" sz="1400" dirty="0" err="1"/>
              <a:t>Міністерстві</a:t>
            </a:r>
            <a:r>
              <a:rPr lang="ru-RU" sz="1400" dirty="0"/>
              <a:t> </a:t>
            </a:r>
            <a:r>
              <a:rPr lang="ru-RU" sz="1400" dirty="0" err="1"/>
              <a:t>юстиції</a:t>
            </a:r>
            <a:r>
              <a:rPr lang="ru-RU" sz="1400" dirty="0"/>
              <a:t> </a:t>
            </a:r>
            <a:r>
              <a:rPr lang="ru-RU" sz="1400" dirty="0" err="1"/>
              <a:t>України</a:t>
            </a:r>
            <a:r>
              <a:rPr lang="ru-RU" sz="1400" dirty="0"/>
              <a:t> 28 вересня 2020 р. за № 941/35224)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78634C-2B9B-4EED-9271-3F965FF86A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67371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97FD8-0C93-45AE-AB06-9F31DFD51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798" y="321600"/>
            <a:ext cx="6880500" cy="582900"/>
          </a:xfrm>
        </p:spPr>
        <p:txBody>
          <a:bodyPr/>
          <a:lstStyle/>
          <a:p>
            <a:r>
              <a:rPr lang="uk-UA" sz="4000" b="1" dirty="0">
                <a:hlinkClick r:id="rId2"/>
              </a:rPr>
              <a:t>Санітарний регламент</a:t>
            </a:r>
            <a:endParaRPr lang="ru-RU" sz="40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31CE28-8979-42D0-908E-A8C8A6450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976" y="756988"/>
            <a:ext cx="8408894" cy="4218424"/>
          </a:xfrm>
        </p:spPr>
        <p:txBody>
          <a:bodyPr/>
          <a:lstStyle/>
          <a:p>
            <a:pPr marL="76200" indent="0">
              <a:buNone/>
            </a:pPr>
            <a:r>
              <a:rPr lang="ru-RU" sz="1400" dirty="0"/>
              <a:t>    </a:t>
            </a:r>
            <a:r>
              <a:rPr lang="ru-RU" sz="1400" dirty="0" err="1"/>
              <a:t>Згідно</a:t>
            </a:r>
            <a:r>
              <a:rPr lang="ru-RU" sz="1400" dirty="0"/>
              <a:t> з </a:t>
            </a:r>
            <a:r>
              <a:rPr lang="ru-RU" sz="1400" dirty="0" err="1"/>
              <a:t>вимогами</a:t>
            </a:r>
            <a:r>
              <a:rPr lang="ru-RU" sz="1400" dirty="0"/>
              <a:t> </a:t>
            </a:r>
            <a:r>
              <a:rPr lang="ru-RU" sz="1400" dirty="0" err="1"/>
              <a:t>Санрегламенту</a:t>
            </a:r>
            <a:r>
              <a:rPr lang="ru-RU" sz="1400" dirty="0"/>
              <a:t> </a:t>
            </a:r>
            <a:r>
              <a:rPr lang="ru-RU" sz="1400" dirty="0" err="1"/>
              <a:t>безперервна</a:t>
            </a:r>
            <a:r>
              <a:rPr lang="ru-RU" sz="1400" dirty="0"/>
              <a:t> </a:t>
            </a:r>
            <a:r>
              <a:rPr lang="ru-RU" sz="1400" dirty="0" err="1"/>
              <a:t>тривалість</a:t>
            </a:r>
            <a:r>
              <a:rPr lang="ru-RU" sz="1400" dirty="0"/>
              <a:t> </a:t>
            </a:r>
            <a:r>
              <a:rPr lang="ru-RU" sz="1400" dirty="0" err="1"/>
              <a:t>навчальної</a:t>
            </a:r>
            <a:r>
              <a:rPr lang="ru-RU" sz="1400" dirty="0"/>
              <a:t> </a:t>
            </a:r>
            <a:r>
              <a:rPr lang="ru-RU" sz="1400" dirty="0" err="1"/>
              <a:t>діяльності</a:t>
            </a:r>
            <a:r>
              <a:rPr lang="ru-RU" sz="1400" dirty="0"/>
              <a:t> з </a:t>
            </a:r>
            <a:r>
              <a:rPr lang="ru-RU" sz="1400" dirty="0" err="1"/>
              <a:t>використанням</a:t>
            </a:r>
            <a:r>
              <a:rPr lang="ru-RU" sz="1400" dirty="0"/>
              <a:t> </a:t>
            </a:r>
            <a:r>
              <a:rPr lang="ru-RU" sz="1400" dirty="0" err="1"/>
              <a:t>техзасобів</a:t>
            </a:r>
            <a:r>
              <a:rPr lang="ru-RU" sz="1400" dirty="0"/>
              <a:t> — </a:t>
            </a:r>
            <a:r>
              <a:rPr lang="ru-RU" sz="1400" dirty="0" err="1"/>
              <a:t>телефони</a:t>
            </a:r>
            <a:r>
              <a:rPr lang="ru-RU" sz="1400" dirty="0"/>
              <a:t>, </a:t>
            </a:r>
            <a:r>
              <a:rPr lang="ru-RU" sz="1400" dirty="0" err="1"/>
              <a:t>комп’ютери</a:t>
            </a:r>
            <a:r>
              <a:rPr lang="ru-RU" sz="1400" dirty="0"/>
              <a:t>, </a:t>
            </a:r>
            <a:r>
              <a:rPr lang="ru-RU" sz="1400" dirty="0" err="1"/>
              <a:t>телевізори</a:t>
            </a:r>
            <a:r>
              <a:rPr lang="ru-RU" sz="1400" dirty="0"/>
              <a:t>, ноутбуки — </a:t>
            </a:r>
            <a:r>
              <a:rPr lang="ru-RU" sz="1400" dirty="0" err="1"/>
              <a:t>упродовж</a:t>
            </a:r>
            <a:r>
              <a:rPr lang="ru-RU" sz="1400" dirty="0"/>
              <a:t> </a:t>
            </a:r>
            <a:r>
              <a:rPr lang="ru-RU" sz="1400" dirty="0" err="1"/>
              <a:t>навчального</a:t>
            </a:r>
            <a:r>
              <a:rPr lang="ru-RU" sz="1400" dirty="0"/>
              <a:t> </a:t>
            </a:r>
            <a:r>
              <a:rPr lang="ru-RU" sz="1400" dirty="0" err="1"/>
              <a:t>заняття</a:t>
            </a:r>
            <a:r>
              <a:rPr lang="ru-RU" sz="1400" dirty="0"/>
              <a:t> повинна бути: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/>
              <a:t>для </a:t>
            </a:r>
            <a:r>
              <a:rPr lang="ru-RU" sz="1400" dirty="0" err="1"/>
              <a:t>учнів</a:t>
            </a:r>
            <a:r>
              <a:rPr lang="ru-RU" sz="1400" dirty="0"/>
              <a:t> 1-х </a:t>
            </a:r>
            <a:r>
              <a:rPr lang="ru-RU" sz="1400" dirty="0" err="1"/>
              <a:t>класів</a:t>
            </a:r>
            <a:r>
              <a:rPr lang="ru-RU" sz="1400" dirty="0"/>
              <a:t> — не </a:t>
            </a:r>
            <a:r>
              <a:rPr lang="ru-RU" sz="1400" dirty="0" err="1"/>
              <a:t>більш</a:t>
            </a:r>
            <a:r>
              <a:rPr lang="ru-RU" sz="1400" dirty="0"/>
              <a:t> </a:t>
            </a:r>
            <a:r>
              <a:rPr lang="ru-RU" sz="1400" dirty="0" err="1"/>
              <a:t>ніж</a:t>
            </a:r>
            <a:r>
              <a:rPr lang="ru-RU" sz="1400" dirty="0"/>
              <a:t> 10 </a:t>
            </a:r>
            <a:r>
              <a:rPr lang="ru-RU" sz="1400" dirty="0" err="1"/>
              <a:t>хвилин</a:t>
            </a:r>
            <a:r>
              <a:rPr lang="ru-RU" sz="1400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/>
              <a:t>для </a:t>
            </a:r>
            <a:r>
              <a:rPr lang="ru-RU" sz="1400" dirty="0" err="1"/>
              <a:t>учнів</a:t>
            </a:r>
            <a:r>
              <a:rPr lang="ru-RU" sz="1400" dirty="0"/>
              <a:t> 2-4-х </a:t>
            </a:r>
            <a:r>
              <a:rPr lang="ru-RU" sz="1400" dirty="0" err="1"/>
              <a:t>класів</a:t>
            </a:r>
            <a:r>
              <a:rPr lang="ru-RU" sz="1400" dirty="0"/>
              <a:t> — не </a:t>
            </a:r>
            <a:r>
              <a:rPr lang="ru-RU" sz="1400" dirty="0" err="1"/>
              <a:t>більш</a:t>
            </a:r>
            <a:r>
              <a:rPr lang="ru-RU" sz="1400" dirty="0"/>
              <a:t> </a:t>
            </a:r>
            <a:r>
              <a:rPr lang="ru-RU" sz="1400" dirty="0" err="1"/>
              <a:t>ніж</a:t>
            </a:r>
            <a:r>
              <a:rPr lang="ru-RU" sz="1400" dirty="0"/>
              <a:t> 15 </a:t>
            </a:r>
            <a:r>
              <a:rPr lang="ru-RU" sz="1400" dirty="0" err="1"/>
              <a:t>хвилин</a:t>
            </a:r>
            <a:r>
              <a:rPr lang="ru-RU" sz="1400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/>
              <a:t>для </a:t>
            </a:r>
            <a:r>
              <a:rPr lang="ru-RU" sz="1400" dirty="0" err="1"/>
              <a:t>учнів</a:t>
            </a:r>
            <a:r>
              <a:rPr lang="ru-RU" sz="1400" dirty="0"/>
              <a:t> 5-7-х </a:t>
            </a:r>
            <a:r>
              <a:rPr lang="ru-RU" sz="1400" dirty="0" err="1"/>
              <a:t>класів</a:t>
            </a:r>
            <a:r>
              <a:rPr lang="ru-RU" sz="1400" dirty="0"/>
              <a:t> — не </a:t>
            </a:r>
            <a:r>
              <a:rPr lang="ru-RU" sz="1400" dirty="0" err="1"/>
              <a:t>більш</a:t>
            </a:r>
            <a:r>
              <a:rPr lang="ru-RU" sz="1400" dirty="0"/>
              <a:t> </a:t>
            </a:r>
            <a:r>
              <a:rPr lang="ru-RU" sz="1400" dirty="0" err="1"/>
              <a:t>ніж</a:t>
            </a:r>
            <a:r>
              <a:rPr lang="ru-RU" sz="1400" dirty="0"/>
              <a:t> 20 </a:t>
            </a:r>
            <a:r>
              <a:rPr lang="ru-RU" sz="1400" dirty="0" err="1"/>
              <a:t>хвилин</a:t>
            </a:r>
            <a:r>
              <a:rPr lang="ru-RU" sz="1400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/>
              <a:t>для </a:t>
            </a:r>
            <a:r>
              <a:rPr lang="ru-RU" sz="1400" dirty="0" err="1"/>
              <a:t>учнів</a:t>
            </a:r>
            <a:r>
              <a:rPr lang="ru-RU" sz="1400" dirty="0"/>
              <a:t> 8-9-х </a:t>
            </a:r>
            <a:r>
              <a:rPr lang="ru-RU" sz="1400" dirty="0" err="1"/>
              <a:t>класів</a:t>
            </a:r>
            <a:r>
              <a:rPr lang="ru-RU" sz="1400" dirty="0"/>
              <a:t> — 20-25 </a:t>
            </a:r>
            <a:r>
              <a:rPr lang="ru-RU" sz="1400" dirty="0" err="1"/>
              <a:t>хвилин</a:t>
            </a:r>
            <a:r>
              <a:rPr lang="ru-RU" sz="1400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/>
              <a:t>для </a:t>
            </a:r>
            <a:r>
              <a:rPr lang="ru-RU" sz="1400" dirty="0" err="1"/>
              <a:t>учнів</a:t>
            </a:r>
            <a:r>
              <a:rPr lang="ru-RU" sz="1400" dirty="0"/>
              <a:t> 10-11-х </a:t>
            </a:r>
            <a:r>
              <a:rPr lang="ru-RU" sz="1400" dirty="0" err="1"/>
              <a:t>класів</a:t>
            </a:r>
            <a:r>
              <a:rPr lang="ru-RU" sz="1400" dirty="0"/>
              <a:t> на 1-й </a:t>
            </a:r>
            <a:r>
              <a:rPr lang="ru-RU" sz="1400" dirty="0" err="1"/>
              <a:t>годині</a:t>
            </a:r>
            <a:r>
              <a:rPr lang="ru-RU" sz="1400" dirty="0"/>
              <a:t> занять — до 30 </a:t>
            </a:r>
            <a:r>
              <a:rPr lang="ru-RU" sz="1400" dirty="0" err="1"/>
              <a:t>хвилин</a:t>
            </a:r>
            <a:r>
              <a:rPr lang="ru-RU" sz="1400" dirty="0"/>
              <a:t>, на 2-й </a:t>
            </a:r>
            <a:r>
              <a:rPr lang="ru-RU" sz="1400" dirty="0" err="1"/>
              <a:t>годині</a:t>
            </a:r>
            <a:r>
              <a:rPr lang="ru-RU" sz="1400" dirty="0"/>
              <a:t> занять — 20 </a:t>
            </a:r>
            <a:r>
              <a:rPr lang="ru-RU" sz="1400" dirty="0" err="1"/>
              <a:t>хвилин</a:t>
            </a:r>
            <a:r>
              <a:rPr lang="ru-RU" sz="1400" dirty="0"/>
              <a:t>.</a:t>
            </a:r>
          </a:p>
          <a:p>
            <a:pPr marL="76200" indent="0">
              <a:buNone/>
            </a:pPr>
            <a:endParaRPr lang="ru-RU" sz="1400" dirty="0"/>
          </a:p>
          <a:p>
            <a:pPr marL="76200" indent="0">
              <a:buNone/>
            </a:pPr>
            <a:r>
              <a:rPr lang="ru-RU" sz="1400" dirty="0"/>
              <a:t>     При </a:t>
            </a:r>
            <a:r>
              <a:rPr lang="ru-RU" sz="1400" dirty="0" err="1"/>
              <a:t>парних</a:t>
            </a:r>
            <a:r>
              <a:rPr lang="ru-RU" sz="1400" dirty="0"/>
              <a:t> </a:t>
            </a:r>
            <a:r>
              <a:rPr lang="ru-RU" sz="1400" dirty="0" err="1"/>
              <a:t>навчальних</a:t>
            </a:r>
            <a:r>
              <a:rPr lang="ru-RU" sz="1400" dirty="0"/>
              <a:t> </a:t>
            </a:r>
            <a:r>
              <a:rPr lang="ru-RU" sz="1400" dirty="0" err="1"/>
              <a:t>заняттях</a:t>
            </a:r>
            <a:r>
              <a:rPr lang="ru-RU" sz="1400" dirty="0"/>
              <a:t> для </a:t>
            </a:r>
            <a:r>
              <a:rPr lang="ru-RU" sz="1400" dirty="0" err="1"/>
              <a:t>учнів</a:t>
            </a:r>
            <a:r>
              <a:rPr lang="ru-RU" sz="1400" dirty="0"/>
              <a:t> 10-11-х </a:t>
            </a:r>
            <a:r>
              <a:rPr lang="ru-RU" sz="1400" dirty="0" err="1"/>
              <a:t>класів</a:t>
            </a:r>
            <a:r>
              <a:rPr lang="ru-RU" sz="1400" dirty="0"/>
              <a:t> — не </a:t>
            </a:r>
            <a:r>
              <a:rPr lang="ru-RU" sz="1400" dirty="0" err="1"/>
              <a:t>більш</a:t>
            </a:r>
            <a:r>
              <a:rPr lang="ru-RU" sz="1400" dirty="0"/>
              <a:t> </a:t>
            </a:r>
            <a:r>
              <a:rPr lang="ru-RU" sz="1400" dirty="0" err="1"/>
              <a:t>ніж</a:t>
            </a:r>
            <a:r>
              <a:rPr lang="ru-RU" sz="1400" dirty="0"/>
              <a:t> 25-30 </a:t>
            </a:r>
            <a:r>
              <a:rPr lang="ru-RU" sz="1400" dirty="0" err="1"/>
              <a:t>хвилин</a:t>
            </a:r>
            <a:r>
              <a:rPr lang="ru-RU" sz="1400" dirty="0"/>
              <a:t> на </a:t>
            </a:r>
            <a:r>
              <a:rPr lang="ru-RU" sz="1400" dirty="0" err="1"/>
              <a:t>першому</a:t>
            </a:r>
            <a:r>
              <a:rPr lang="ru-RU" sz="1400" dirty="0"/>
              <a:t> </a:t>
            </a:r>
            <a:r>
              <a:rPr lang="ru-RU" sz="1400" dirty="0" err="1"/>
              <a:t>навчальному</a:t>
            </a:r>
            <a:r>
              <a:rPr lang="ru-RU" sz="1400" dirty="0"/>
              <a:t> </a:t>
            </a:r>
            <a:r>
              <a:rPr lang="ru-RU" sz="1400" dirty="0" err="1"/>
              <a:t>занятті</a:t>
            </a:r>
            <a:r>
              <a:rPr lang="ru-RU" sz="1400" dirty="0"/>
              <a:t> та не </a:t>
            </a:r>
            <a:r>
              <a:rPr lang="ru-RU" sz="1400" dirty="0" err="1"/>
              <a:t>більш</a:t>
            </a:r>
            <a:r>
              <a:rPr lang="ru-RU" sz="1400" dirty="0"/>
              <a:t> </a:t>
            </a:r>
            <a:r>
              <a:rPr lang="ru-RU" sz="1400" dirty="0" err="1"/>
              <a:t>ніж</a:t>
            </a:r>
            <a:r>
              <a:rPr lang="ru-RU" sz="1400" dirty="0"/>
              <a:t> 15-20 </a:t>
            </a:r>
            <a:r>
              <a:rPr lang="ru-RU" sz="1400" dirty="0" err="1"/>
              <a:t>хвилин</a:t>
            </a:r>
            <a:r>
              <a:rPr lang="ru-RU" sz="1400" dirty="0"/>
              <a:t> на другому.</a:t>
            </a:r>
          </a:p>
          <a:p>
            <a:pPr marL="76200" indent="0">
              <a:buNone/>
            </a:pPr>
            <a:endParaRPr lang="ru-RU" sz="1400" dirty="0"/>
          </a:p>
          <a:p>
            <a:pPr marL="76200" indent="0">
              <a:buNone/>
            </a:pPr>
            <a:r>
              <a:rPr lang="ru-RU" sz="1400" dirty="0"/>
              <a:t>    </a:t>
            </a:r>
            <a:r>
              <a:rPr lang="ru-RU" sz="1400" dirty="0" err="1"/>
              <a:t>Після</a:t>
            </a:r>
            <a:r>
              <a:rPr lang="ru-RU" sz="1400" dirty="0"/>
              <a:t> занять </a:t>
            </a:r>
            <a:r>
              <a:rPr lang="ru-RU" sz="1400" dirty="0" err="1"/>
              <a:t>із</a:t>
            </a:r>
            <a:r>
              <a:rPr lang="ru-RU" sz="1400" dirty="0"/>
              <a:t> </a:t>
            </a:r>
            <a:r>
              <a:rPr lang="ru-RU" sz="1400" dirty="0" err="1"/>
              <a:t>застосуванням</a:t>
            </a:r>
            <a:r>
              <a:rPr lang="ru-RU" sz="1400" dirty="0"/>
              <a:t> </a:t>
            </a:r>
            <a:r>
              <a:rPr lang="ru-RU" sz="1400" dirty="0" err="1"/>
              <a:t>технічних</a:t>
            </a:r>
            <a:r>
              <a:rPr lang="ru-RU" sz="1400" dirty="0"/>
              <a:t> </a:t>
            </a:r>
            <a:r>
              <a:rPr lang="ru-RU" sz="1400" dirty="0" err="1"/>
              <a:t>засобів</a:t>
            </a:r>
            <a:r>
              <a:rPr lang="ru-RU" sz="1400" dirty="0"/>
              <a:t> </a:t>
            </a:r>
            <a:r>
              <a:rPr lang="ru-RU" sz="1400" dirty="0" err="1"/>
              <a:t>навчання</a:t>
            </a:r>
            <a:r>
              <a:rPr lang="ru-RU" sz="1400" dirty="0"/>
              <a:t> учитель повинен </a:t>
            </a:r>
            <a:r>
              <a:rPr lang="ru-RU" sz="1400" dirty="0" err="1"/>
              <a:t>організовувати</a:t>
            </a:r>
            <a:r>
              <a:rPr lang="ru-RU" sz="1400" dirty="0"/>
              <a:t> </a:t>
            </a:r>
            <a:r>
              <a:rPr lang="ru-RU" sz="1400" dirty="0" err="1"/>
              <a:t>вправи</a:t>
            </a:r>
            <a:r>
              <a:rPr lang="ru-RU" sz="1400" dirty="0"/>
              <a:t> з </a:t>
            </a:r>
            <a:r>
              <a:rPr lang="ru-RU" sz="1400" dirty="0" err="1"/>
              <a:t>рухової</a:t>
            </a:r>
            <a:r>
              <a:rPr lang="ru-RU" sz="1400" dirty="0"/>
              <a:t> </a:t>
            </a:r>
            <a:r>
              <a:rPr lang="ru-RU" sz="1400" dirty="0" err="1"/>
              <a:t>активності</a:t>
            </a:r>
            <a:r>
              <a:rPr lang="ru-RU" sz="1400" dirty="0"/>
              <a:t> та </a:t>
            </a:r>
            <a:r>
              <a:rPr lang="ru-RU" sz="1400" dirty="0" err="1"/>
              <a:t>гімнастику</a:t>
            </a:r>
            <a:r>
              <a:rPr lang="ru-RU" sz="1400" dirty="0"/>
              <a:t> для очей.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3E46BE-7E50-46C9-8E5C-BDE364FABF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52562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9" name="Google Shape;2009;p27" descr="mapa_esbozo_n_50-0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9351" y="1071385"/>
            <a:ext cx="7285297" cy="36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0" name="Google Shape;2010;p27"/>
          <p:cNvSpPr txBox="1">
            <a:spLocks noGrp="1"/>
          </p:cNvSpPr>
          <p:nvPr>
            <p:ph type="title"/>
          </p:nvPr>
        </p:nvSpPr>
        <p:spPr>
          <a:xfrm>
            <a:off x="476630" y="71718"/>
            <a:ext cx="6880500" cy="11615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br>
              <a:rPr lang="uk-UA" sz="3600" dirty="0"/>
            </a:br>
            <a:br>
              <a:rPr lang="uk-UA" sz="3600" dirty="0"/>
            </a:br>
            <a:r>
              <a:rPr lang="uk-UA" sz="3600" dirty="0"/>
              <a:t>2. Онлайн-урок в умовах воєнного стану</a:t>
            </a:r>
            <a:br>
              <a:rPr lang="uk-UA" sz="3600" dirty="0"/>
            </a:br>
            <a:r>
              <a:rPr lang="uk-UA" sz="3600" dirty="0"/>
              <a:t>Навчальне  навантаження</a:t>
            </a:r>
            <a:endParaRPr sz="3600" dirty="0"/>
          </a:p>
        </p:txBody>
      </p:sp>
      <p:sp>
        <p:nvSpPr>
          <p:cNvPr id="2011" name="Google Shape;2011;p27"/>
          <p:cNvSpPr/>
          <p:nvPr/>
        </p:nvSpPr>
        <p:spPr>
          <a:xfrm>
            <a:off x="607846" y="1304912"/>
            <a:ext cx="2897352" cy="899845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Дотримуємося  адекватних  навчальних навантажень</a:t>
            </a:r>
            <a:endParaRPr sz="2000" b="1" dirty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grpSp>
        <p:nvGrpSpPr>
          <p:cNvPr id="2012" name="Google Shape;2012;p27"/>
          <p:cNvGrpSpPr/>
          <p:nvPr/>
        </p:nvGrpSpPr>
        <p:grpSpPr>
          <a:xfrm>
            <a:off x="929351" y="2258592"/>
            <a:ext cx="190252" cy="171538"/>
            <a:chOff x="2898281" y="1033551"/>
            <a:chExt cx="426000" cy="512208"/>
          </a:xfrm>
        </p:grpSpPr>
        <p:sp>
          <p:nvSpPr>
            <p:cNvPr id="2013" name="Google Shape;2013;p27"/>
            <p:cNvSpPr/>
            <p:nvPr/>
          </p:nvSpPr>
          <p:spPr>
            <a:xfrm>
              <a:off x="2898281" y="1060984"/>
              <a:ext cx="426000" cy="484775"/>
            </a:xfrm>
            <a:custGeom>
              <a:avLst/>
              <a:gdLst/>
              <a:ahLst/>
              <a:cxnLst/>
              <a:rect l="l" t="t" r="r" b="b"/>
              <a:pathLst>
                <a:path w="17040" h="19391" extrusionOk="0">
                  <a:moveTo>
                    <a:pt x="152" y="17224"/>
                  </a:moveTo>
                  <a:cubicBezTo>
                    <a:pt x="6800" y="9766"/>
                    <a:pt x="6827" y="9791"/>
                    <a:pt x="13447" y="2308"/>
                  </a:cubicBezTo>
                  <a:cubicBezTo>
                    <a:pt x="14286" y="1360"/>
                    <a:pt x="15634" y="1495"/>
                    <a:pt x="15068" y="363"/>
                  </a:cubicBezTo>
                  <a:cubicBezTo>
                    <a:pt x="14545" y="-682"/>
                    <a:pt x="13950" y="833"/>
                    <a:pt x="13123" y="1660"/>
                  </a:cubicBezTo>
                  <a:cubicBezTo>
                    <a:pt x="9515" y="5268"/>
                    <a:pt x="6845" y="9717"/>
                    <a:pt x="4043" y="13981"/>
                  </a:cubicBezTo>
                  <a:cubicBezTo>
                    <a:pt x="2890" y="15735"/>
                    <a:pt x="-1202" y="20429"/>
                    <a:pt x="477" y="19170"/>
                  </a:cubicBezTo>
                  <a:cubicBezTo>
                    <a:pt x="4145" y="16418"/>
                    <a:pt x="7050" y="12771"/>
                    <a:pt x="10204" y="9442"/>
                  </a:cubicBezTo>
                  <a:cubicBezTo>
                    <a:pt x="12807" y="6694"/>
                    <a:pt x="12853" y="6737"/>
                    <a:pt x="15392" y="3930"/>
                  </a:cubicBezTo>
                  <a:cubicBezTo>
                    <a:pt x="15936" y="3329"/>
                    <a:pt x="17040" y="2182"/>
                    <a:pt x="16365" y="2632"/>
                  </a:cubicBezTo>
                  <a:cubicBezTo>
                    <a:pt x="11977" y="5558"/>
                    <a:pt x="8555" y="9746"/>
                    <a:pt x="5016" y="13657"/>
                  </a:cubicBezTo>
                  <a:cubicBezTo>
                    <a:pt x="3928" y="14859"/>
                    <a:pt x="1925" y="17397"/>
                    <a:pt x="3071" y="16251"/>
                  </a:cubicBezTo>
                  <a:cubicBezTo>
                    <a:pt x="7572" y="11750"/>
                    <a:pt x="12545" y="7354"/>
                    <a:pt x="15392" y="1660"/>
                  </a:cubicBezTo>
                  <a:cubicBezTo>
                    <a:pt x="16367" y="-291"/>
                    <a:pt x="13692" y="3036"/>
                    <a:pt x="12150" y="4578"/>
                  </a:cubicBezTo>
                  <a:cubicBezTo>
                    <a:pt x="8469" y="8259"/>
                    <a:pt x="1774" y="11045"/>
                    <a:pt x="1774" y="16251"/>
                  </a:cubicBezTo>
                  <a:cubicBezTo>
                    <a:pt x="1774" y="18316"/>
                    <a:pt x="4608" y="13247"/>
                    <a:pt x="5989" y="11712"/>
                  </a:cubicBezTo>
                  <a:cubicBezTo>
                    <a:pt x="8601" y="8810"/>
                    <a:pt x="12825" y="6745"/>
                    <a:pt x="13771" y="2957"/>
                  </a:cubicBezTo>
                  <a:cubicBezTo>
                    <a:pt x="14000" y="2040"/>
                    <a:pt x="12911" y="3369"/>
                    <a:pt x="12150" y="3930"/>
                  </a:cubicBezTo>
                  <a:cubicBezTo>
                    <a:pt x="9826" y="5642"/>
                    <a:pt x="9651" y="5455"/>
                    <a:pt x="7610" y="7496"/>
                  </a:cubicBezTo>
                  <a:cubicBezTo>
                    <a:pt x="4721" y="10385"/>
                    <a:pt x="1443" y="13347"/>
                    <a:pt x="152" y="17224"/>
                  </a:cubicBezTo>
                  <a:cubicBezTo>
                    <a:pt x="-432" y="18978"/>
                    <a:pt x="1228" y="15717"/>
                    <a:pt x="2422" y="14306"/>
                  </a:cubicBezTo>
                  <a:cubicBezTo>
                    <a:pt x="5484" y="10687"/>
                    <a:pt x="8717" y="7200"/>
                    <a:pt x="12150" y="3930"/>
                  </a:cubicBezTo>
                  <a:cubicBezTo>
                    <a:pt x="13036" y="3086"/>
                    <a:pt x="15838" y="788"/>
                    <a:pt x="14744" y="1335"/>
                  </a:cubicBezTo>
                  <a:cubicBezTo>
                    <a:pt x="8863" y="4275"/>
                    <a:pt x="4773" y="10133"/>
                    <a:pt x="1125" y="15603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014" name="Google Shape;2014;p27"/>
            <p:cNvSpPr/>
            <p:nvPr/>
          </p:nvSpPr>
          <p:spPr>
            <a:xfrm>
              <a:off x="2907167" y="1033551"/>
              <a:ext cx="384425" cy="497825"/>
            </a:xfrm>
            <a:custGeom>
              <a:avLst/>
              <a:gdLst/>
              <a:ahLst/>
              <a:cxnLst/>
              <a:rect l="l" t="t" r="r" b="b"/>
              <a:pathLst>
                <a:path w="15377" h="19913" extrusionOk="0">
                  <a:moveTo>
                    <a:pt x="769" y="4054"/>
                  </a:moveTo>
                  <a:cubicBezTo>
                    <a:pt x="5633" y="10539"/>
                    <a:pt x="5597" y="10566"/>
                    <a:pt x="10497" y="17024"/>
                  </a:cubicBezTo>
                  <a:cubicBezTo>
                    <a:pt x="11830" y="18781"/>
                    <a:pt x="9226" y="15221"/>
                    <a:pt x="7903" y="13457"/>
                  </a:cubicBezTo>
                  <a:cubicBezTo>
                    <a:pt x="7871" y="13414"/>
                    <a:pt x="1093" y="5682"/>
                    <a:pt x="1093" y="5351"/>
                  </a:cubicBezTo>
                  <a:cubicBezTo>
                    <a:pt x="1093" y="535"/>
                    <a:pt x="8441" y="11742"/>
                    <a:pt x="11145" y="15727"/>
                  </a:cubicBezTo>
                  <a:cubicBezTo>
                    <a:pt x="12286" y="17408"/>
                    <a:pt x="14677" y="20563"/>
                    <a:pt x="13091" y="19294"/>
                  </a:cubicBezTo>
                  <a:cubicBezTo>
                    <a:pt x="8886" y="15930"/>
                    <a:pt x="6441" y="10822"/>
                    <a:pt x="3039" y="6648"/>
                  </a:cubicBezTo>
                  <a:cubicBezTo>
                    <a:pt x="2069" y="5457"/>
                    <a:pt x="-364" y="4538"/>
                    <a:pt x="121" y="3081"/>
                  </a:cubicBezTo>
                  <a:cubicBezTo>
                    <a:pt x="1999" y="-2559"/>
                    <a:pt x="9656" y="11519"/>
                    <a:pt x="10821" y="17348"/>
                  </a:cubicBezTo>
                  <a:cubicBezTo>
                    <a:pt x="10980" y="18143"/>
                    <a:pt x="10200" y="16781"/>
                    <a:pt x="9848" y="16051"/>
                  </a:cubicBezTo>
                  <a:cubicBezTo>
                    <a:pt x="8679" y="13623"/>
                    <a:pt x="4722" y="3579"/>
                    <a:pt x="4012" y="2432"/>
                  </a:cubicBezTo>
                  <a:cubicBezTo>
                    <a:pt x="3552" y="1689"/>
                    <a:pt x="1952" y="1028"/>
                    <a:pt x="2390" y="1784"/>
                  </a:cubicBezTo>
                  <a:cubicBezTo>
                    <a:pt x="4047" y="4647"/>
                    <a:pt x="10698" y="12841"/>
                    <a:pt x="11794" y="14430"/>
                  </a:cubicBezTo>
                  <a:cubicBezTo>
                    <a:pt x="12994" y="16170"/>
                    <a:pt x="14958" y="19913"/>
                    <a:pt x="14064" y="17997"/>
                  </a:cubicBezTo>
                  <a:cubicBezTo>
                    <a:pt x="11540" y="12588"/>
                    <a:pt x="8790" y="7067"/>
                    <a:pt x="4660" y="2757"/>
                  </a:cubicBezTo>
                  <a:cubicBezTo>
                    <a:pt x="3702" y="1757"/>
                    <a:pt x="1730" y="440"/>
                    <a:pt x="2066" y="1784"/>
                  </a:cubicBezTo>
                  <a:cubicBezTo>
                    <a:pt x="3143" y="6087"/>
                    <a:pt x="8768" y="7620"/>
                    <a:pt x="11794" y="10863"/>
                  </a:cubicBezTo>
                  <a:cubicBezTo>
                    <a:pt x="13483" y="12672"/>
                    <a:pt x="16447" y="13705"/>
                    <a:pt x="14388" y="15078"/>
                  </a:cubicBezTo>
                  <a:cubicBezTo>
                    <a:pt x="12290" y="16477"/>
                    <a:pt x="12537" y="13360"/>
                    <a:pt x="10821" y="11512"/>
                  </a:cubicBezTo>
                  <a:cubicBezTo>
                    <a:pt x="8064" y="8543"/>
                    <a:pt x="5452" y="5410"/>
                    <a:pt x="2390" y="2757"/>
                  </a:cubicBezTo>
                  <a:cubicBezTo>
                    <a:pt x="1777" y="2226"/>
                    <a:pt x="792" y="1031"/>
                    <a:pt x="1093" y="1784"/>
                  </a:cubicBezTo>
                  <a:cubicBezTo>
                    <a:pt x="3344" y="7412"/>
                    <a:pt x="7379" y="12150"/>
                    <a:pt x="10497" y="17348"/>
                  </a:cubicBezTo>
                  <a:cubicBezTo>
                    <a:pt x="10983" y="18159"/>
                    <a:pt x="1255" y="0"/>
                    <a:pt x="1742" y="487"/>
                  </a:cubicBezTo>
                  <a:cubicBezTo>
                    <a:pt x="6916" y="5658"/>
                    <a:pt x="19228" y="13465"/>
                    <a:pt x="14064" y="18645"/>
                  </a:cubicBezTo>
                  <a:cubicBezTo>
                    <a:pt x="13340" y="19371"/>
                    <a:pt x="13901" y="17603"/>
                    <a:pt x="13415" y="16700"/>
                  </a:cubicBezTo>
                  <a:cubicBezTo>
                    <a:pt x="11125" y="12447"/>
                    <a:pt x="8748" y="6622"/>
                    <a:pt x="4012" y="5675"/>
                  </a:cubicBezTo>
                  <a:cubicBezTo>
                    <a:pt x="3535" y="5580"/>
                    <a:pt x="3771" y="6226"/>
                    <a:pt x="4012" y="6648"/>
                  </a:cubicBezTo>
                  <a:cubicBezTo>
                    <a:pt x="6661" y="11284"/>
                    <a:pt x="8349" y="17931"/>
                    <a:pt x="13415" y="19618"/>
                  </a:cubicBezTo>
                  <a:cubicBezTo>
                    <a:pt x="14922" y="20120"/>
                    <a:pt x="4448" y="8918"/>
                    <a:pt x="7254" y="8918"/>
                  </a:cubicBezTo>
                  <a:cubicBezTo>
                    <a:pt x="11426" y="8918"/>
                    <a:pt x="13701" y="14921"/>
                    <a:pt x="14712" y="18969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015" name="Google Shape;2015;p27"/>
          <p:cNvGrpSpPr/>
          <p:nvPr/>
        </p:nvGrpSpPr>
        <p:grpSpPr>
          <a:xfrm>
            <a:off x="1211475" y="3918133"/>
            <a:ext cx="190252" cy="171538"/>
            <a:chOff x="2898281" y="1033551"/>
            <a:chExt cx="426000" cy="512208"/>
          </a:xfrm>
        </p:grpSpPr>
        <p:sp>
          <p:nvSpPr>
            <p:cNvPr id="2016" name="Google Shape;2016;p27"/>
            <p:cNvSpPr/>
            <p:nvPr/>
          </p:nvSpPr>
          <p:spPr>
            <a:xfrm>
              <a:off x="2898281" y="1060984"/>
              <a:ext cx="426000" cy="484775"/>
            </a:xfrm>
            <a:custGeom>
              <a:avLst/>
              <a:gdLst/>
              <a:ahLst/>
              <a:cxnLst/>
              <a:rect l="l" t="t" r="r" b="b"/>
              <a:pathLst>
                <a:path w="17040" h="19391" extrusionOk="0">
                  <a:moveTo>
                    <a:pt x="152" y="17224"/>
                  </a:moveTo>
                  <a:cubicBezTo>
                    <a:pt x="6800" y="9766"/>
                    <a:pt x="6827" y="9791"/>
                    <a:pt x="13447" y="2308"/>
                  </a:cubicBezTo>
                  <a:cubicBezTo>
                    <a:pt x="14286" y="1360"/>
                    <a:pt x="15634" y="1495"/>
                    <a:pt x="15068" y="363"/>
                  </a:cubicBezTo>
                  <a:cubicBezTo>
                    <a:pt x="14545" y="-682"/>
                    <a:pt x="13950" y="833"/>
                    <a:pt x="13123" y="1660"/>
                  </a:cubicBezTo>
                  <a:cubicBezTo>
                    <a:pt x="9515" y="5268"/>
                    <a:pt x="6845" y="9717"/>
                    <a:pt x="4043" y="13981"/>
                  </a:cubicBezTo>
                  <a:cubicBezTo>
                    <a:pt x="2890" y="15735"/>
                    <a:pt x="-1202" y="20429"/>
                    <a:pt x="477" y="19170"/>
                  </a:cubicBezTo>
                  <a:cubicBezTo>
                    <a:pt x="4145" y="16418"/>
                    <a:pt x="7050" y="12771"/>
                    <a:pt x="10204" y="9442"/>
                  </a:cubicBezTo>
                  <a:cubicBezTo>
                    <a:pt x="12807" y="6694"/>
                    <a:pt x="12853" y="6737"/>
                    <a:pt x="15392" y="3930"/>
                  </a:cubicBezTo>
                  <a:cubicBezTo>
                    <a:pt x="15936" y="3329"/>
                    <a:pt x="17040" y="2182"/>
                    <a:pt x="16365" y="2632"/>
                  </a:cubicBezTo>
                  <a:cubicBezTo>
                    <a:pt x="11977" y="5558"/>
                    <a:pt x="8555" y="9746"/>
                    <a:pt x="5016" y="13657"/>
                  </a:cubicBezTo>
                  <a:cubicBezTo>
                    <a:pt x="3928" y="14859"/>
                    <a:pt x="1925" y="17397"/>
                    <a:pt x="3071" y="16251"/>
                  </a:cubicBezTo>
                  <a:cubicBezTo>
                    <a:pt x="7572" y="11750"/>
                    <a:pt x="12545" y="7354"/>
                    <a:pt x="15392" y="1660"/>
                  </a:cubicBezTo>
                  <a:cubicBezTo>
                    <a:pt x="16367" y="-291"/>
                    <a:pt x="13692" y="3036"/>
                    <a:pt x="12150" y="4578"/>
                  </a:cubicBezTo>
                  <a:cubicBezTo>
                    <a:pt x="8469" y="8259"/>
                    <a:pt x="1774" y="11045"/>
                    <a:pt x="1774" y="16251"/>
                  </a:cubicBezTo>
                  <a:cubicBezTo>
                    <a:pt x="1774" y="18316"/>
                    <a:pt x="4608" y="13247"/>
                    <a:pt x="5989" y="11712"/>
                  </a:cubicBezTo>
                  <a:cubicBezTo>
                    <a:pt x="8601" y="8810"/>
                    <a:pt x="12825" y="6745"/>
                    <a:pt x="13771" y="2957"/>
                  </a:cubicBezTo>
                  <a:cubicBezTo>
                    <a:pt x="14000" y="2040"/>
                    <a:pt x="12911" y="3369"/>
                    <a:pt x="12150" y="3930"/>
                  </a:cubicBezTo>
                  <a:cubicBezTo>
                    <a:pt x="9826" y="5642"/>
                    <a:pt x="9651" y="5455"/>
                    <a:pt x="7610" y="7496"/>
                  </a:cubicBezTo>
                  <a:cubicBezTo>
                    <a:pt x="4721" y="10385"/>
                    <a:pt x="1443" y="13347"/>
                    <a:pt x="152" y="17224"/>
                  </a:cubicBezTo>
                  <a:cubicBezTo>
                    <a:pt x="-432" y="18978"/>
                    <a:pt x="1228" y="15717"/>
                    <a:pt x="2422" y="14306"/>
                  </a:cubicBezTo>
                  <a:cubicBezTo>
                    <a:pt x="5484" y="10687"/>
                    <a:pt x="8717" y="7200"/>
                    <a:pt x="12150" y="3930"/>
                  </a:cubicBezTo>
                  <a:cubicBezTo>
                    <a:pt x="13036" y="3086"/>
                    <a:pt x="15838" y="788"/>
                    <a:pt x="14744" y="1335"/>
                  </a:cubicBezTo>
                  <a:cubicBezTo>
                    <a:pt x="8863" y="4275"/>
                    <a:pt x="4773" y="10133"/>
                    <a:pt x="1125" y="15603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017" name="Google Shape;2017;p27"/>
            <p:cNvSpPr/>
            <p:nvPr/>
          </p:nvSpPr>
          <p:spPr>
            <a:xfrm>
              <a:off x="2907167" y="1033551"/>
              <a:ext cx="384425" cy="497825"/>
            </a:xfrm>
            <a:custGeom>
              <a:avLst/>
              <a:gdLst/>
              <a:ahLst/>
              <a:cxnLst/>
              <a:rect l="l" t="t" r="r" b="b"/>
              <a:pathLst>
                <a:path w="15377" h="19913" extrusionOk="0">
                  <a:moveTo>
                    <a:pt x="769" y="4054"/>
                  </a:moveTo>
                  <a:cubicBezTo>
                    <a:pt x="5633" y="10539"/>
                    <a:pt x="5597" y="10566"/>
                    <a:pt x="10497" y="17024"/>
                  </a:cubicBezTo>
                  <a:cubicBezTo>
                    <a:pt x="11830" y="18781"/>
                    <a:pt x="9226" y="15221"/>
                    <a:pt x="7903" y="13457"/>
                  </a:cubicBezTo>
                  <a:cubicBezTo>
                    <a:pt x="7871" y="13414"/>
                    <a:pt x="1093" y="5682"/>
                    <a:pt x="1093" y="5351"/>
                  </a:cubicBezTo>
                  <a:cubicBezTo>
                    <a:pt x="1093" y="535"/>
                    <a:pt x="8441" y="11742"/>
                    <a:pt x="11145" y="15727"/>
                  </a:cubicBezTo>
                  <a:cubicBezTo>
                    <a:pt x="12286" y="17408"/>
                    <a:pt x="14677" y="20563"/>
                    <a:pt x="13091" y="19294"/>
                  </a:cubicBezTo>
                  <a:cubicBezTo>
                    <a:pt x="8886" y="15930"/>
                    <a:pt x="6441" y="10822"/>
                    <a:pt x="3039" y="6648"/>
                  </a:cubicBezTo>
                  <a:cubicBezTo>
                    <a:pt x="2069" y="5457"/>
                    <a:pt x="-364" y="4538"/>
                    <a:pt x="121" y="3081"/>
                  </a:cubicBezTo>
                  <a:cubicBezTo>
                    <a:pt x="1999" y="-2559"/>
                    <a:pt x="9656" y="11519"/>
                    <a:pt x="10821" y="17348"/>
                  </a:cubicBezTo>
                  <a:cubicBezTo>
                    <a:pt x="10980" y="18143"/>
                    <a:pt x="10200" y="16781"/>
                    <a:pt x="9848" y="16051"/>
                  </a:cubicBezTo>
                  <a:cubicBezTo>
                    <a:pt x="8679" y="13623"/>
                    <a:pt x="4722" y="3579"/>
                    <a:pt x="4012" y="2432"/>
                  </a:cubicBezTo>
                  <a:cubicBezTo>
                    <a:pt x="3552" y="1689"/>
                    <a:pt x="1952" y="1028"/>
                    <a:pt x="2390" y="1784"/>
                  </a:cubicBezTo>
                  <a:cubicBezTo>
                    <a:pt x="4047" y="4647"/>
                    <a:pt x="10698" y="12841"/>
                    <a:pt x="11794" y="14430"/>
                  </a:cubicBezTo>
                  <a:cubicBezTo>
                    <a:pt x="12994" y="16170"/>
                    <a:pt x="14958" y="19913"/>
                    <a:pt x="14064" y="17997"/>
                  </a:cubicBezTo>
                  <a:cubicBezTo>
                    <a:pt x="11540" y="12588"/>
                    <a:pt x="8790" y="7067"/>
                    <a:pt x="4660" y="2757"/>
                  </a:cubicBezTo>
                  <a:cubicBezTo>
                    <a:pt x="3702" y="1757"/>
                    <a:pt x="1730" y="440"/>
                    <a:pt x="2066" y="1784"/>
                  </a:cubicBezTo>
                  <a:cubicBezTo>
                    <a:pt x="3143" y="6087"/>
                    <a:pt x="8768" y="7620"/>
                    <a:pt x="11794" y="10863"/>
                  </a:cubicBezTo>
                  <a:cubicBezTo>
                    <a:pt x="13483" y="12672"/>
                    <a:pt x="16447" y="13705"/>
                    <a:pt x="14388" y="15078"/>
                  </a:cubicBezTo>
                  <a:cubicBezTo>
                    <a:pt x="12290" y="16477"/>
                    <a:pt x="12537" y="13360"/>
                    <a:pt x="10821" y="11512"/>
                  </a:cubicBezTo>
                  <a:cubicBezTo>
                    <a:pt x="8064" y="8543"/>
                    <a:pt x="5452" y="5410"/>
                    <a:pt x="2390" y="2757"/>
                  </a:cubicBezTo>
                  <a:cubicBezTo>
                    <a:pt x="1777" y="2226"/>
                    <a:pt x="792" y="1031"/>
                    <a:pt x="1093" y="1784"/>
                  </a:cubicBezTo>
                  <a:cubicBezTo>
                    <a:pt x="3344" y="7412"/>
                    <a:pt x="7379" y="12150"/>
                    <a:pt x="10497" y="17348"/>
                  </a:cubicBezTo>
                  <a:cubicBezTo>
                    <a:pt x="10983" y="18159"/>
                    <a:pt x="1255" y="0"/>
                    <a:pt x="1742" y="487"/>
                  </a:cubicBezTo>
                  <a:cubicBezTo>
                    <a:pt x="6916" y="5658"/>
                    <a:pt x="19228" y="13465"/>
                    <a:pt x="14064" y="18645"/>
                  </a:cubicBezTo>
                  <a:cubicBezTo>
                    <a:pt x="13340" y="19371"/>
                    <a:pt x="13901" y="17603"/>
                    <a:pt x="13415" y="16700"/>
                  </a:cubicBezTo>
                  <a:cubicBezTo>
                    <a:pt x="11125" y="12447"/>
                    <a:pt x="8748" y="6622"/>
                    <a:pt x="4012" y="5675"/>
                  </a:cubicBezTo>
                  <a:cubicBezTo>
                    <a:pt x="3535" y="5580"/>
                    <a:pt x="3771" y="6226"/>
                    <a:pt x="4012" y="6648"/>
                  </a:cubicBezTo>
                  <a:cubicBezTo>
                    <a:pt x="6661" y="11284"/>
                    <a:pt x="8349" y="17931"/>
                    <a:pt x="13415" y="19618"/>
                  </a:cubicBezTo>
                  <a:cubicBezTo>
                    <a:pt x="14922" y="20120"/>
                    <a:pt x="4448" y="8918"/>
                    <a:pt x="7254" y="8918"/>
                  </a:cubicBezTo>
                  <a:cubicBezTo>
                    <a:pt x="11426" y="8918"/>
                    <a:pt x="13701" y="14921"/>
                    <a:pt x="14712" y="18969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018" name="Google Shape;2018;p27"/>
          <p:cNvGrpSpPr/>
          <p:nvPr/>
        </p:nvGrpSpPr>
        <p:grpSpPr>
          <a:xfrm>
            <a:off x="4191370" y="2267785"/>
            <a:ext cx="190252" cy="171538"/>
            <a:chOff x="2898281" y="1033551"/>
            <a:chExt cx="426000" cy="512208"/>
          </a:xfrm>
        </p:grpSpPr>
        <p:sp>
          <p:nvSpPr>
            <p:cNvPr id="2019" name="Google Shape;2019;p27"/>
            <p:cNvSpPr/>
            <p:nvPr/>
          </p:nvSpPr>
          <p:spPr>
            <a:xfrm>
              <a:off x="2898281" y="1060984"/>
              <a:ext cx="426000" cy="484775"/>
            </a:xfrm>
            <a:custGeom>
              <a:avLst/>
              <a:gdLst/>
              <a:ahLst/>
              <a:cxnLst/>
              <a:rect l="l" t="t" r="r" b="b"/>
              <a:pathLst>
                <a:path w="17040" h="19391" extrusionOk="0">
                  <a:moveTo>
                    <a:pt x="152" y="17224"/>
                  </a:moveTo>
                  <a:cubicBezTo>
                    <a:pt x="6800" y="9766"/>
                    <a:pt x="6827" y="9791"/>
                    <a:pt x="13447" y="2308"/>
                  </a:cubicBezTo>
                  <a:cubicBezTo>
                    <a:pt x="14286" y="1360"/>
                    <a:pt x="15634" y="1495"/>
                    <a:pt x="15068" y="363"/>
                  </a:cubicBezTo>
                  <a:cubicBezTo>
                    <a:pt x="14545" y="-682"/>
                    <a:pt x="13950" y="833"/>
                    <a:pt x="13123" y="1660"/>
                  </a:cubicBezTo>
                  <a:cubicBezTo>
                    <a:pt x="9515" y="5268"/>
                    <a:pt x="6845" y="9717"/>
                    <a:pt x="4043" y="13981"/>
                  </a:cubicBezTo>
                  <a:cubicBezTo>
                    <a:pt x="2890" y="15735"/>
                    <a:pt x="-1202" y="20429"/>
                    <a:pt x="477" y="19170"/>
                  </a:cubicBezTo>
                  <a:cubicBezTo>
                    <a:pt x="4145" y="16418"/>
                    <a:pt x="7050" y="12771"/>
                    <a:pt x="10204" y="9442"/>
                  </a:cubicBezTo>
                  <a:cubicBezTo>
                    <a:pt x="12807" y="6694"/>
                    <a:pt x="12853" y="6737"/>
                    <a:pt x="15392" y="3930"/>
                  </a:cubicBezTo>
                  <a:cubicBezTo>
                    <a:pt x="15936" y="3329"/>
                    <a:pt x="17040" y="2182"/>
                    <a:pt x="16365" y="2632"/>
                  </a:cubicBezTo>
                  <a:cubicBezTo>
                    <a:pt x="11977" y="5558"/>
                    <a:pt x="8555" y="9746"/>
                    <a:pt x="5016" y="13657"/>
                  </a:cubicBezTo>
                  <a:cubicBezTo>
                    <a:pt x="3928" y="14859"/>
                    <a:pt x="1925" y="17397"/>
                    <a:pt x="3071" y="16251"/>
                  </a:cubicBezTo>
                  <a:cubicBezTo>
                    <a:pt x="7572" y="11750"/>
                    <a:pt x="12545" y="7354"/>
                    <a:pt x="15392" y="1660"/>
                  </a:cubicBezTo>
                  <a:cubicBezTo>
                    <a:pt x="16367" y="-291"/>
                    <a:pt x="13692" y="3036"/>
                    <a:pt x="12150" y="4578"/>
                  </a:cubicBezTo>
                  <a:cubicBezTo>
                    <a:pt x="8469" y="8259"/>
                    <a:pt x="1774" y="11045"/>
                    <a:pt x="1774" y="16251"/>
                  </a:cubicBezTo>
                  <a:cubicBezTo>
                    <a:pt x="1774" y="18316"/>
                    <a:pt x="4608" y="13247"/>
                    <a:pt x="5989" y="11712"/>
                  </a:cubicBezTo>
                  <a:cubicBezTo>
                    <a:pt x="8601" y="8810"/>
                    <a:pt x="12825" y="6745"/>
                    <a:pt x="13771" y="2957"/>
                  </a:cubicBezTo>
                  <a:cubicBezTo>
                    <a:pt x="14000" y="2040"/>
                    <a:pt x="12911" y="3369"/>
                    <a:pt x="12150" y="3930"/>
                  </a:cubicBezTo>
                  <a:cubicBezTo>
                    <a:pt x="9826" y="5642"/>
                    <a:pt x="9651" y="5455"/>
                    <a:pt x="7610" y="7496"/>
                  </a:cubicBezTo>
                  <a:cubicBezTo>
                    <a:pt x="4721" y="10385"/>
                    <a:pt x="1443" y="13347"/>
                    <a:pt x="152" y="17224"/>
                  </a:cubicBezTo>
                  <a:cubicBezTo>
                    <a:pt x="-432" y="18978"/>
                    <a:pt x="1228" y="15717"/>
                    <a:pt x="2422" y="14306"/>
                  </a:cubicBezTo>
                  <a:cubicBezTo>
                    <a:pt x="5484" y="10687"/>
                    <a:pt x="8717" y="7200"/>
                    <a:pt x="12150" y="3930"/>
                  </a:cubicBezTo>
                  <a:cubicBezTo>
                    <a:pt x="13036" y="3086"/>
                    <a:pt x="15838" y="788"/>
                    <a:pt x="14744" y="1335"/>
                  </a:cubicBezTo>
                  <a:cubicBezTo>
                    <a:pt x="8863" y="4275"/>
                    <a:pt x="4773" y="10133"/>
                    <a:pt x="1125" y="15603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020" name="Google Shape;2020;p27"/>
            <p:cNvSpPr/>
            <p:nvPr/>
          </p:nvSpPr>
          <p:spPr>
            <a:xfrm>
              <a:off x="2907167" y="1033551"/>
              <a:ext cx="384425" cy="497825"/>
            </a:xfrm>
            <a:custGeom>
              <a:avLst/>
              <a:gdLst/>
              <a:ahLst/>
              <a:cxnLst/>
              <a:rect l="l" t="t" r="r" b="b"/>
              <a:pathLst>
                <a:path w="15377" h="19913" extrusionOk="0">
                  <a:moveTo>
                    <a:pt x="769" y="4054"/>
                  </a:moveTo>
                  <a:cubicBezTo>
                    <a:pt x="5633" y="10539"/>
                    <a:pt x="5597" y="10566"/>
                    <a:pt x="10497" y="17024"/>
                  </a:cubicBezTo>
                  <a:cubicBezTo>
                    <a:pt x="11830" y="18781"/>
                    <a:pt x="9226" y="15221"/>
                    <a:pt x="7903" y="13457"/>
                  </a:cubicBezTo>
                  <a:cubicBezTo>
                    <a:pt x="7871" y="13414"/>
                    <a:pt x="1093" y="5682"/>
                    <a:pt x="1093" y="5351"/>
                  </a:cubicBezTo>
                  <a:cubicBezTo>
                    <a:pt x="1093" y="535"/>
                    <a:pt x="8441" y="11742"/>
                    <a:pt x="11145" y="15727"/>
                  </a:cubicBezTo>
                  <a:cubicBezTo>
                    <a:pt x="12286" y="17408"/>
                    <a:pt x="14677" y="20563"/>
                    <a:pt x="13091" y="19294"/>
                  </a:cubicBezTo>
                  <a:cubicBezTo>
                    <a:pt x="8886" y="15930"/>
                    <a:pt x="6441" y="10822"/>
                    <a:pt x="3039" y="6648"/>
                  </a:cubicBezTo>
                  <a:cubicBezTo>
                    <a:pt x="2069" y="5457"/>
                    <a:pt x="-364" y="4538"/>
                    <a:pt x="121" y="3081"/>
                  </a:cubicBezTo>
                  <a:cubicBezTo>
                    <a:pt x="1999" y="-2559"/>
                    <a:pt x="9656" y="11519"/>
                    <a:pt x="10821" y="17348"/>
                  </a:cubicBezTo>
                  <a:cubicBezTo>
                    <a:pt x="10980" y="18143"/>
                    <a:pt x="10200" y="16781"/>
                    <a:pt x="9848" y="16051"/>
                  </a:cubicBezTo>
                  <a:cubicBezTo>
                    <a:pt x="8679" y="13623"/>
                    <a:pt x="4722" y="3579"/>
                    <a:pt x="4012" y="2432"/>
                  </a:cubicBezTo>
                  <a:cubicBezTo>
                    <a:pt x="3552" y="1689"/>
                    <a:pt x="1952" y="1028"/>
                    <a:pt x="2390" y="1784"/>
                  </a:cubicBezTo>
                  <a:cubicBezTo>
                    <a:pt x="4047" y="4647"/>
                    <a:pt x="10698" y="12841"/>
                    <a:pt x="11794" y="14430"/>
                  </a:cubicBezTo>
                  <a:cubicBezTo>
                    <a:pt x="12994" y="16170"/>
                    <a:pt x="14958" y="19913"/>
                    <a:pt x="14064" y="17997"/>
                  </a:cubicBezTo>
                  <a:cubicBezTo>
                    <a:pt x="11540" y="12588"/>
                    <a:pt x="8790" y="7067"/>
                    <a:pt x="4660" y="2757"/>
                  </a:cubicBezTo>
                  <a:cubicBezTo>
                    <a:pt x="3702" y="1757"/>
                    <a:pt x="1730" y="440"/>
                    <a:pt x="2066" y="1784"/>
                  </a:cubicBezTo>
                  <a:cubicBezTo>
                    <a:pt x="3143" y="6087"/>
                    <a:pt x="8768" y="7620"/>
                    <a:pt x="11794" y="10863"/>
                  </a:cubicBezTo>
                  <a:cubicBezTo>
                    <a:pt x="13483" y="12672"/>
                    <a:pt x="16447" y="13705"/>
                    <a:pt x="14388" y="15078"/>
                  </a:cubicBezTo>
                  <a:cubicBezTo>
                    <a:pt x="12290" y="16477"/>
                    <a:pt x="12537" y="13360"/>
                    <a:pt x="10821" y="11512"/>
                  </a:cubicBezTo>
                  <a:cubicBezTo>
                    <a:pt x="8064" y="8543"/>
                    <a:pt x="5452" y="5410"/>
                    <a:pt x="2390" y="2757"/>
                  </a:cubicBezTo>
                  <a:cubicBezTo>
                    <a:pt x="1777" y="2226"/>
                    <a:pt x="792" y="1031"/>
                    <a:pt x="1093" y="1784"/>
                  </a:cubicBezTo>
                  <a:cubicBezTo>
                    <a:pt x="3344" y="7412"/>
                    <a:pt x="7379" y="12150"/>
                    <a:pt x="10497" y="17348"/>
                  </a:cubicBezTo>
                  <a:cubicBezTo>
                    <a:pt x="10983" y="18159"/>
                    <a:pt x="1255" y="0"/>
                    <a:pt x="1742" y="487"/>
                  </a:cubicBezTo>
                  <a:cubicBezTo>
                    <a:pt x="6916" y="5658"/>
                    <a:pt x="19228" y="13465"/>
                    <a:pt x="14064" y="18645"/>
                  </a:cubicBezTo>
                  <a:cubicBezTo>
                    <a:pt x="13340" y="19371"/>
                    <a:pt x="13901" y="17603"/>
                    <a:pt x="13415" y="16700"/>
                  </a:cubicBezTo>
                  <a:cubicBezTo>
                    <a:pt x="11125" y="12447"/>
                    <a:pt x="8748" y="6622"/>
                    <a:pt x="4012" y="5675"/>
                  </a:cubicBezTo>
                  <a:cubicBezTo>
                    <a:pt x="3535" y="5580"/>
                    <a:pt x="3771" y="6226"/>
                    <a:pt x="4012" y="6648"/>
                  </a:cubicBezTo>
                  <a:cubicBezTo>
                    <a:pt x="6661" y="11284"/>
                    <a:pt x="8349" y="17931"/>
                    <a:pt x="13415" y="19618"/>
                  </a:cubicBezTo>
                  <a:cubicBezTo>
                    <a:pt x="14922" y="20120"/>
                    <a:pt x="4448" y="8918"/>
                    <a:pt x="7254" y="8918"/>
                  </a:cubicBezTo>
                  <a:cubicBezTo>
                    <a:pt x="11426" y="8918"/>
                    <a:pt x="13701" y="14921"/>
                    <a:pt x="14712" y="18969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024" name="Google Shape;2024;p27"/>
          <p:cNvGrpSpPr/>
          <p:nvPr/>
        </p:nvGrpSpPr>
        <p:grpSpPr>
          <a:xfrm>
            <a:off x="5307843" y="4649186"/>
            <a:ext cx="190252" cy="171538"/>
            <a:chOff x="2898281" y="1033551"/>
            <a:chExt cx="426000" cy="512208"/>
          </a:xfrm>
        </p:grpSpPr>
        <p:sp>
          <p:nvSpPr>
            <p:cNvPr id="2025" name="Google Shape;2025;p27"/>
            <p:cNvSpPr/>
            <p:nvPr/>
          </p:nvSpPr>
          <p:spPr>
            <a:xfrm>
              <a:off x="2898281" y="1060984"/>
              <a:ext cx="426000" cy="484775"/>
            </a:xfrm>
            <a:custGeom>
              <a:avLst/>
              <a:gdLst/>
              <a:ahLst/>
              <a:cxnLst/>
              <a:rect l="l" t="t" r="r" b="b"/>
              <a:pathLst>
                <a:path w="17040" h="19391" extrusionOk="0">
                  <a:moveTo>
                    <a:pt x="152" y="17224"/>
                  </a:moveTo>
                  <a:cubicBezTo>
                    <a:pt x="6800" y="9766"/>
                    <a:pt x="6827" y="9791"/>
                    <a:pt x="13447" y="2308"/>
                  </a:cubicBezTo>
                  <a:cubicBezTo>
                    <a:pt x="14286" y="1360"/>
                    <a:pt x="15634" y="1495"/>
                    <a:pt x="15068" y="363"/>
                  </a:cubicBezTo>
                  <a:cubicBezTo>
                    <a:pt x="14545" y="-682"/>
                    <a:pt x="13950" y="833"/>
                    <a:pt x="13123" y="1660"/>
                  </a:cubicBezTo>
                  <a:cubicBezTo>
                    <a:pt x="9515" y="5268"/>
                    <a:pt x="6845" y="9717"/>
                    <a:pt x="4043" y="13981"/>
                  </a:cubicBezTo>
                  <a:cubicBezTo>
                    <a:pt x="2890" y="15735"/>
                    <a:pt x="-1202" y="20429"/>
                    <a:pt x="477" y="19170"/>
                  </a:cubicBezTo>
                  <a:cubicBezTo>
                    <a:pt x="4145" y="16418"/>
                    <a:pt x="7050" y="12771"/>
                    <a:pt x="10204" y="9442"/>
                  </a:cubicBezTo>
                  <a:cubicBezTo>
                    <a:pt x="12807" y="6694"/>
                    <a:pt x="12853" y="6737"/>
                    <a:pt x="15392" y="3930"/>
                  </a:cubicBezTo>
                  <a:cubicBezTo>
                    <a:pt x="15936" y="3329"/>
                    <a:pt x="17040" y="2182"/>
                    <a:pt x="16365" y="2632"/>
                  </a:cubicBezTo>
                  <a:cubicBezTo>
                    <a:pt x="11977" y="5558"/>
                    <a:pt x="8555" y="9746"/>
                    <a:pt x="5016" y="13657"/>
                  </a:cubicBezTo>
                  <a:cubicBezTo>
                    <a:pt x="3928" y="14859"/>
                    <a:pt x="1925" y="17397"/>
                    <a:pt x="3071" y="16251"/>
                  </a:cubicBezTo>
                  <a:cubicBezTo>
                    <a:pt x="7572" y="11750"/>
                    <a:pt x="12545" y="7354"/>
                    <a:pt x="15392" y="1660"/>
                  </a:cubicBezTo>
                  <a:cubicBezTo>
                    <a:pt x="16367" y="-291"/>
                    <a:pt x="13692" y="3036"/>
                    <a:pt x="12150" y="4578"/>
                  </a:cubicBezTo>
                  <a:cubicBezTo>
                    <a:pt x="8469" y="8259"/>
                    <a:pt x="1774" y="11045"/>
                    <a:pt x="1774" y="16251"/>
                  </a:cubicBezTo>
                  <a:cubicBezTo>
                    <a:pt x="1774" y="18316"/>
                    <a:pt x="4608" y="13247"/>
                    <a:pt x="5989" y="11712"/>
                  </a:cubicBezTo>
                  <a:cubicBezTo>
                    <a:pt x="8601" y="8810"/>
                    <a:pt x="12825" y="6745"/>
                    <a:pt x="13771" y="2957"/>
                  </a:cubicBezTo>
                  <a:cubicBezTo>
                    <a:pt x="14000" y="2040"/>
                    <a:pt x="12911" y="3369"/>
                    <a:pt x="12150" y="3930"/>
                  </a:cubicBezTo>
                  <a:cubicBezTo>
                    <a:pt x="9826" y="5642"/>
                    <a:pt x="9651" y="5455"/>
                    <a:pt x="7610" y="7496"/>
                  </a:cubicBezTo>
                  <a:cubicBezTo>
                    <a:pt x="4721" y="10385"/>
                    <a:pt x="1443" y="13347"/>
                    <a:pt x="152" y="17224"/>
                  </a:cubicBezTo>
                  <a:cubicBezTo>
                    <a:pt x="-432" y="18978"/>
                    <a:pt x="1228" y="15717"/>
                    <a:pt x="2422" y="14306"/>
                  </a:cubicBezTo>
                  <a:cubicBezTo>
                    <a:pt x="5484" y="10687"/>
                    <a:pt x="8717" y="7200"/>
                    <a:pt x="12150" y="3930"/>
                  </a:cubicBezTo>
                  <a:cubicBezTo>
                    <a:pt x="13036" y="3086"/>
                    <a:pt x="15838" y="788"/>
                    <a:pt x="14744" y="1335"/>
                  </a:cubicBezTo>
                  <a:cubicBezTo>
                    <a:pt x="8863" y="4275"/>
                    <a:pt x="4773" y="10133"/>
                    <a:pt x="1125" y="15603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026" name="Google Shape;2026;p27"/>
            <p:cNvSpPr/>
            <p:nvPr/>
          </p:nvSpPr>
          <p:spPr>
            <a:xfrm>
              <a:off x="2907167" y="1033551"/>
              <a:ext cx="384425" cy="497825"/>
            </a:xfrm>
            <a:custGeom>
              <a:avLst/>
              <a:gdLst/>
              <a:ahLst/>
              <a:cxnLst/>
              <a:rect l="l" t="t" r="r" b="b"/>
              <a:pathLst>
                <a:path w="15377" h="19913" extrusionOk="0">
                  <a:moveTo>
                    <a:pt x="769" y="4054"/>
                  </a:moveTo>
                  <a:cubicBezTo>
                    <a:pt x="5633" y="10539"/>
                    <a:pt x="5597" y="10566"/>
                    <a:pt x="10497" y="17024"/>
                  </a:cubicBezTo>
                  <a:cubicBezTo>
                    <a:pt x="11830" y="18781"/>
                    <a:pt x="9226" y="15221"/>
                    <a:pt x="7903" y="13457"/>
                  </a:cubicBezTo>
                  <a:cubicBezTo>
                    <a:pt x="7871" y="13414"/>
                    <a:pt x="1093" y="5682"/>
                    <a:pt x="1093" y="5351"/>
                  </a:cubicBezTo>
                  <a:cubicBezTo>
                    <a:pt x="1093" y="535"/>
                    <a:pt x="8441" y="11742"/>
                    <a:pt x="11145" y="15727"/>
                  </a:cubicBezTo>
                  <a:cubicBezTo>
                    <a:pt x="12286" y="17408"/>
                    <a:pt x="14677" y="20563"/>
                    <a:pt x="13091" y="19294"/>
                  </a:cubicBezTo>
                  <a:cubicBezTo>
                    <a:pt x="8886" y="15930"/>
                    <a:pt x="6441" y="10822"/>
                    <a:pt x="3039" y="6648"/>
                  </a:cubicBezTo>
                  <a:cubicBezTo>
                    <a:pt x="2069" y="5457"/>
                    <a:pt x="-364" y="4538"/>
                    <a:pt x="121" y="3081"/>
                  </a:cubicBezTo>
                  <a:cubicBezTo>
                    <a:pt x="1999" y="-2559"/>
                    <a:pt x="9656" y="11519"/>
                    <a:pt x="10821" y="17348"/>
                  </a:cubicBezTo>
                  <a:cubicBezTo>
                    <a:pt x="10980" y="18143"/>
                    <a:pt x="10200" y="16781"/>
                    <a:pt x="9848" y="16051"/>
                  </a:cubicBezTo>
                  <a:cubicBezTo>
                    <a:pt x="8679" y="13623"/>
                    <a:pt x="4722" y="3579"/>
                    <a:pt x="4012" y="2432"/>
                  </a:cubicBezTo>
                  <a:cubicBezTo>
                    <a:pt x="3552" y="1689"/>
                    <a:pt x="1952" y="1028"/>
                    <a:pt x="2390" y="1784"/>
                  </a:cubicBezTo>
                  <a:cubicBezTo>
                    <a:pt x="4047" y="4647"/>
                    <a:pt x="10698" y="12841"/>
                    <a:pt x="11794" y="14430"/>
                  </a:cubicBezTo>
                  <a:cubicBezTo>
                    <a:pt x="12994" y="16170"/>
                    <a:pt x="14958" y="19913"/>
                    <a:pt x="14064" y="17997"/>
                  </a:cubicBezTo>
                  <a:cubicBezTo>
                    <a:pt x="11540" y="12588"/>
                    <a:pt x="8790" y="7067"/>
                    <a:pt x="4660" y="2757"/>
                  </a:cubicBezTo>
                  <a:cubicBezTo>
                    <a:pt x="3702" y="1757"/>
                    <a:pt x="1730" y="440"/>
                    <a:pt x="2066" y="1784"/>
                  </a:cubicBezTo>
                  <a:cubicBezTo>
                    <a:pt x="3143" y="6087"/>
                    <a:pt x="8768" y="7620"/>
                    <a:pt x="11794" y="10863"/>
                  </a:cubicBezTo>
                  <a:cubicBezTo>
                    <a:pt x="13483" y="12672"/>
                    <a:pt x="16447" y="13705"/>
                    <a:pt x="14388" y="15078"/>
                  </a:cubicBezTo>
                  <a:cubicBezTo>
                    <a:pt x="12290" y="16477"/>
                    <a:pt x="12537" y="13360"/>
                    <a:pt x="10821" y="11512"/>
                  </a:cubicBezTo>
                  <a:cubicBezTo>
                    <a:pt x="8064" y="8543"/>
                    <a:pt x="5452" y="5410"/>
                    <a:pt x="2390" y="2757"/>
                  </a:cubicBezTo>
                  <a:cubicBezTo>
                    <a:pt x="1777" y="2226"/>
                    <a:pt x="792" y="1031"/>
                    <a:pt x="1093" y="1784"/>
                  </a:cubicBezTo>
                  <a:cubicBezTo>
                    <a:pt x="3344" y="7412"/>
                    <a:pt x="7379" y="12150"/>
                    <a:pt x="10497" y="17348"/>
                  </a:cubicBezTo>
                  <a:cubicBezTo>
                    <a:pt x="10983" y="18159"/>
                    <a:pt x="1255" y="0"/>
                    <a:pt x="1742" y="487"/>
                  </a:cubicBezTo>
                  <a:cubicBezTo>
                    <a:pt x="6916" y="5658"/>
                    <a:pt x="19228" y="13465"/>
                    <a:pt x="14064" y="18645"/>
                  </a:cubicBezTo>
                  <a:cubicBezTo>
                    <a:pt x="13340" y="19371"/>
                    <a:pt x="13901" y="17603"/>
                    <a:pt x="13415" y="16700"/>
                  </a:cubicBezTo>
                  <a:cubicBezTo>
                    <a:pt x="11125" y="12447"/>
                    <a:pt x="8748" y="6622"/>
                    <a:pt x="4012" y="5675"/>
                  </a:cubicBezTo>
                  <a:cubicBezTo>
                    <a:pt x="3535" y="5580"/>
                    <a:pt x="3771" y="6226"/>
                    <a:pt x="4012" y="6648"/>
                  </a:cubicBezTo>
                  <a:cubicBezTo>
                    <a:pt x="6661" y="11284"/>
                    <a:pt x="8349" y="17931"/>
                    <a:pt x="13415" y="19618"/>
                  </a:cubicBezTo>
                  <a:cubicBezTo>
                    <a:pt x="14922" y="20120"/>
                    <a:pt x="4448" y="8918"/>
                    <a:pt x="7254" y="8918"/>
                  </a:cubicBezTo>
                  <a:cubicBezTo>
                    <a:pt x="11426" y="8918"/>
                    <a:pt x="13701" y="14921"/>
                    <a:pt x="14712" y="18969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027" name="Google Shape;2027;p27"/>
          <p:cNvGrpSpPr/>
          <p:nvPr/>
        </p:nvGrpSpPr>
        <p:grpSpPr>
          <a:xfrm>
            <a:off x="6082178" y="3253566"/>
            <a:ext cx="190252" cy="171538"/>
            <a:chOff x="2898281" y="1033551"/>
            <a:chExt cx="426000" cy="512208"/>
          </a:xfrm>
        </p:grpSpPr>
        <p:sp>
          <p:nvSpPr>
            <p:cNvPr id="2028" name="Google Shape;2028;p27"/>
            <p:cNvSpPr/>
            <p:nvPr/>
          </p:nvSpPr>
          <p:spPr>
            <a:xfrm>
              <a:off x="2898281" y="1060984"/>
              <a:ext cx="426000" cy="484775"/>
            </a:xfrm>
            <a:custGeom>
              <a:avLst/>
              <a:gdLst/>
              <a:ahLst/>
              <a:cxnLst/>
              <a:rect l="l" t="t" r="r" b="b"/>
              <a:pathLst>
                <a:path w="17040" h="19391" extrusionOk="0">
                  <a:moveTo>
                    <a:pt x="152" y="17224"/>
                  </a:moveTo>
                  <a:cubicBezTo>
                    <a:pt x="6800" y="9766"/>
                    <a:pt x="6827" y="9791"/>
                    <a:pt x="13447" y="2308"/>
                  </a:cubicBezTo>
                  <a:cubicBezTo>
                    <a:pt x="14286" y="1360"/>
                    <a:pt x="15634" y="1495"/>
                    <a:pt x="15068" y="363"/>
                  </a:cubicBezTo>
                  <a:cubicBezTo>
                    <a:pt x="14545" y="-682"/>
                    <a:pt x="13950" y="833"/>
                    <a:pt x="13123" y="1660"/>
                  </a:cubicBezTo>
                  <a:cubicBezTo>
                    <a:pt x="9515" y="5268"/>
                    <a:pt x="6845" y="9717"/>
                    <a:pt x="4043" y="13981"/>
                  </a:cubicBezTo>
                  <a:cubicBezTo>
                    <a:pt x="2890" y="15735"/>
                    <a:pt x="-1202" y="20429"/>
                    <a:pt x="477" y="19170"/>
                  </a:cubicBezTo>
                  <a:cubicBezTo>
                    <a:pt x="4145" y="16418"/>
                    <a:pt x="7050" y="12771"/>
                    <a:pt x="10204" y="9442"/>
                  </a:cubicBezTo>
                  <a:cubicBezTo>
                    <a:pt x="12807" y="6694"/>
                    <a:pt x="12853" y="6737"/>
                    <a:pt x="15392" y="3930"/>
                  </a:cubicBezTo>
                  <a:cubicBezTo>
                    <a:pt x="15936" y="3329"/>
                    <a:pt x="17040" y="2182"/>
                    <a:pt x="16365" y="2632"/>
                  </a:cubicBezTo>
                  <a:cubicBezTo>
                    <a:pt x="11977" y="5558"/>
                    <a:pt x="8555" y="9746"/>
                    <a:pt x="5016" y="13657"/>
                  </a:cubicBezTo>
                  <a:cubicBezTo>
                    <a:pt x="3928" y="14859"/>
                    <a:pt x="1925" y="17397"/>
                    <a:pt x="3071" y="16251"/>
                  </a:cubicBezTo>
                  <a:cubicBezTo>
                    <a:pt x="7572" y="11750"/>
                    <a:pt x="12545" y="7354"/>
                    <a:pt x="15392" y="1660"/>
                  </a:cubicBezTo>
                  <a:cubicBezTo>
                    <a:pt x="16367" y="-291"/>
                    <a:pt x="13692" y="3036"/>
                    <a:pt x="12150" y="4578"/>
                  </a:cubicBezTo>
                  <a:cubicBezTo>
                    <a:pt x="8469" y="8259"/>
                    <a:pt x="1774" y="11045"/>
                    <a:pt x="1774" y="16251"/>
                  </a:cubicBezTo>
                  <a:cubicBezTo>
                    <a:pt x="1774" y="18316"/>
                    <a:pt x="4608" y="13247"/>
                    <a:pt x="5989" y="11712"/>
                  </a:cubicBezTo>
                  <a:cubicBezTo>
                    <a:pt x="8601" y="8810"/>
                    <a:pt x="12825" y="6745"/>
                    <a:pt x="13771" y="2957"/>
                  </a:cubicBezTo>
                  <a:cubicBezTo>
                    <a:pt x="14000" y="2040"/>
                    <a:pt x="12911" y="3369"/>
                    <a:pt x="12150" y="3930"/>
                  </a:cubicBezTo>
                  <a:cubicBezTo>
                    <a:pt x="9826" y="5642"/>
                    <a:pt x="9651" y="5455"/>
                    <a:pt x="7610" y="7496"/>
                  </a:cubicBezTo>
                  <a:cubicBezTo>
                    <a:pt x="4721" y="10385"/>
                    <a:pt x="1443" y="13347"/>
                    <a:pt x="152" y="17224"/>
                  </a:cubicBezTo>
                  <a:cubicBezTo>
                    <a:pt x="-432" y="18978"/>
                    <a:pt x="1228" y="15717"/>
                    <a:pt x="2422" y="14306"/>
                  </a:cubicBezTo>
                  <a:cubicBezTo>
                    <a:pt x="5484" y="10687"/>
                    <a:pt x="8717" y="7200"/>
                    <a:pt x="12150" y="3930"/>
                  </a:cubicBezTo>
                  <a:cubicBezTo>
                    <a:pt x="13036" y="3086"/>
                    <a:pt x="15838" y="788"/>
                    <a:pt x="14744" y="1335"/>
                  </a:cubicBezTo>
                  <a:cubicBezTo>
                    <a:pt x="8863" y="4275"/>
                    <a:pt x="4773" y="10133"/>
                    <a:pt x="1125" y="15603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029" name="Google Shape;2029;p27"/>
            <p:cNvSpPr/>
            <p:nvPr/>
          </p:nvSpPr>
          <p:spPr>
            <a:xfrm>
              <a:off x="2907167" y="1033551"/>
              <a:ext cx="384425" cy="497825"/>
            </a:xfrm>
            <a:custGeom>
              <a:avLst/>
              <a:gdLst/>
              <a:ahLst/>
              <a:cxnLst/>
              <a:rect l="l" t="t" r="r" b="b"/>
              <a:pathLst>
                <a:path w="15377" h="19913" extrusionOk="0">
                  <a:moveTo>
                    <a:pt x="769" y="4054"/>
                  </a:moveTo>
                  <a:cubicBezTo>
                    <a:pt x="5633" y="10539"/>
                    <a:pt x="5597" y="10566"/>
                    <a:pt x="10497" y="17024"/>
                  </a:cubicBezTo>
                  <a:cubicBezTo>
                    <a:pt x="11830" y="18781"/>
                    <a:pt x="9226" y="15221"/>
                    <a:pt x="7903" y="13457"/>
                  </a:cubicBezTo>
                  <a:cubicBezTo>
                    <a:pt x="7871" y="13414"/>
                    <a:pt x="1093" y="5682"/>
                    <a:pt x="1093" y="5351"/>
                  </a:cubicBezTo>
                  <a:cubicBezTo>
                    <a:pt x="1093" y="535"/>
                    <a:pt x="8441" y="11742"/>
                    <a:pt x="11145" y="15727"/>
                  </a:cubicBezTo>
                  <a:cubicBezTo>
                    <a:pt x="12286" y="17408"/>
                    <a:pt x="14677" y="20563"/>
                    <a:pt x="13091" y="19294"/>
                  </a:cubicBezTo>
                  <a:cubicBezTo>
                    <a:pt x="8886" y="15930"/>
                    <a:pt x="6441" y="10822"/>
                    <a:pt x="3039" y="6648"/>
                  </a:cubicBezTo>
                  <a:cubicBezTo>
                    <a:pt x="2069" y="5457"/>
                    <a:pt x="-364" y="4538"/>
                    <a:pt x="121" y="3081"/>
                  </a:cubicBezTo>
                  <a:cubicBezTo>
                    <a:pt x="1999" y="-2559"/>
                    <a:pt x="9656" y="11519"/>
                    <a:pt x="10821" y="17348"/>
                  </a:cubicBezTo>
                  <a:cubicBezTo>
                    <a:pt x="10980" y="18143"/>
                    <a:pt x="10200" y="16781"/>
                    <a:pt x="9848" y="16051"/>
                  </a:cubicBezTo>
                  <a:cubicBezTo>
                    <a:pt x="8679" y="13623"/>
                    <a:pt x="4722" y="3579"/>
                    <a:pt x="4012" y="2432"/>
                  </a:cubicBezTo>
                  <a:cubicBezTo>
                    <a:pt x="3552" y="1689"/>
                    <a:pt x="1952" y="1028"/>
                    <a:pt x="2390" y="1784"/>
                  </a:cubicBezTo>
                  <a:cubicBezTo>
                    <a:pt x="4047" y="4647"/>
                    <a:pt x="10698" y="12841"/>
                    <a:pt x="11794" y="14430"/>
                  </a:cubicBezTo>
                  <a:cubicBezTo>
                    <a:pt x="12994" y="16170"/>
                    <a:pt x="14958" y="19913"/>
                    <a:pt x="14064" y="17997"/>
                  </a:cubicBezTo>
                  <a:cubicBezTo>
                    <a:pt x="11540" y="12588"/>
                    <a:pt x="8790" y="7067"/>
                    <a:pt x="4660" y="2757"/>
                  </a:cubicBezTo>
                  <a:cubicBezTo>
                    <a:pt x="3702" y="1757"/>
                    <a:pt x="1730" y="440"/>
                    <a:pt x="2066" y="1784"/>
                  </a:cubicBezTo>
                  <a:cubicBezTo>
                    <a:pt x="3143" y="6087"/>
                    <a:pt x="8768" y="7620"/>
                    <a:pt x="11794" y="10863"/>
                  </a:cubicBezTo>
                  <a:cubicBezTo>
                    <a:pt x="13483" y="12672"/>
                    <a:pt x="16447" y="13705"/>
                    <a:pt x="14388" y="15078"/>
                  </a:cubicBezTo>
                  <a:cubicBezTo>
                    <a:pt x="12290" y="16477"/>
                    <a:pt x="12537" y="13360"/>
                    <a:pt x="10821" y="11512"/>
                  </a:cubicBezTo>
                  <a:cubicBezTo>
                    <a:pt x="8064" y="8543"/>
                    <a:pt x="5452" y="5410"/>
                    <a:pt x="2390" y="2757"/>
                  </a:cubicBezTo>
                  <a:cubicBezTo>
                    <a:pt x="1777" y="2226"/>
                    <a:pt x="792" y="1031"/>
                    <a:pt x="1093" y="1784"/>
                  </a:cubicBezTo>
                  <a:cubicBezTo>
                    <a:pt x="3344" y="7412"/>
                    <a:pt x="7379" y="12150"/>
                    <a:pt x="10497" y="17348"/>
                  </a:cubicBezTo>
                  <a:cubicBezTo>
                    <a:pt x="10983" y="18159"/>
                    <a:pt x="1255" y="0"/>
                    <a:pt x="1742" y="487"/>
                  </a:cubicBezTo>
                  <a:cubicBezTo>
                    <a:pt x="6916" y="5658"/>
                    <a:pt x="19228" y="13465"/>
                    <a:pt x="14064" y="18645"/>
                  </a:cubicBezTo>
                  <a:cubicBezTo>
                    <a:pt x="13340" y="19371"/>
                    <a:pt x="13901" y="17603"/>
                    <a:pt x="13415" y="16700"/>
                  </a:cubicBezTo>
                  <a:cubicBezTo>
                    <a:pt x="11125" y="12447"/>
                    <a:pt x="8748" y="6622"/>
                    <a:pt x="4012" y="5675"/>
                  </a:cubicBezTo>
                  <a:cubicBezTo>
                    <a:pt x="3535" y="5580"/>
                    <a:pt x="3771" y="6226"/>
                    <a:pt x="4012" y="6648"/>
                  </a:cubicBezTo>
                  <a:cubicBezTo>
                    <a:pt x="6661" y="11284"/>
                    <a:pt x="8349" y="17931"/>
                    <a:pt x="13415" y="19618"/>
                  </a:cubicBezTo>
                  <a:cubicBezTo>
                    <a:pt x="14922" y="20120"/>
                    <a:pt x="4448" y="8918"/>
                    <a:pt x="7254" y="8918"/>
                  </a:cubicBezTo>
                  <a:cubicBezTo>
                    <a:pt x="11426" y="8918"/>
                    <a:pt x="13701" y="14921"/>
                    <a:pt x="14712" y="18969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030" name="Google Shape;2030;p27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4" name="Google Shape;2011;p27">
            <a:extLst>
              <a:ext uri="{FF2B5EF4-FFF2-40B4-BE49-F238E27FC236}">
                <a16:creationId xmlns:a16="http://schemas.microsoft.com/office/drawing/2014/main" id="{5A35A26F-A84F-487E-9D78-6DE6B5EE9DBD}"/>
              </a:ext>
            </a:extLst>
          </p:cNvPr>
          <p:cNvSpPr/>
          <p:nvPr/>
        </p:nvSpPr>
        <p:spPr>
          <a:xfrm>
            <a:off x="4036525" y="1279122"/>
            <a:ext cx="2478208" cy="862988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Все  встигнемо   опрацювати</a:t>
            </a:r>
            <a:endParaRPr sz="2000" b="1" dirty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5" name="Google Shape;2011;p27">
            <a:extLst>
              <a:ext uri="{FF2B5EF4-FFF2-40B4-BE49-F238E27FC236}">
                <a16:creationId xmlns:a16="http://schemas.microsoft.com/office/drawing/2014/main" id="{FB1E805B-E11D-483B-AA9B-5CCC93D119E3}"/>
              </a:ext>
            </a:extLst>
          </p:cNvPr>
          <p:cNvSpPr/>
          <p:nvPr/>
        </p:nvSpPr>
        <p:spPr>
          <a:xfrm>
            <a:off x="5570260" y="2230116"/>
            <a:ext cx="3573740" cy="915758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Перший час зробіть акцент на повторення матеріалу, щоб відновити здатність мозку сприймати навантаження</a:t>
            </a:r>
            <a:endParaRPr sz="1800" b="1" dirty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6" name="Google Shape;2011;p27">
            <a:extLst>
              <a:ext uri="{FF2B5EF4-FFF2-40B4-BE49-F238E27FC236}">
                <a16:creationId xmlns:a16="http://schemas.microsoft.com/office/drawing/2014/main" id="{5E0CD1CA-4513-447A-8660-8DABE0320417}"/>
              </a:ext>
            </a:extLst>
          </p:cNvPr>
          <p:cNvSpPr/>
          <p:nvPr/>
        </p:nvSpPr>
        <p:spPr>
          <a:xfrm>
            <a:off x="398024" y="2718619"/>
            <a:ext cx="4880755" cy="942415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Після важких емоційних переживань у  всіх нас  пізнавальні процеси і свідомість дещо пригальмовані, це обумовлено тим, що була і є загроза життю</a:t>
            </a:r>
            <a:endParaRPr sz="2000" b="1" dirty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8" name="Google Shape;2011;p27">
            <a:extLst>
              <a:ext uri="{FF2B5EF4-FFF2-40B4-BE49-F238E27FC236}">
                <a16:creationId xmlns:a16="http://schemas.microsoft.com/office/drawing/2014/main" id="{D7F7C1B8-5002-48DE-9074-24BBBEEEAD53}"/>
              </a:ext>
            </a:extLst>
          </p:cNvPr>
          <p:cNvSpPr/>
          <p:nvPr/>
        </p:nvSpPr>
        <p:spPr>
          <a:xfrm>
            <a:off x="5102535" y="3720380"/>
            <a:ext cx="2965700" cy="807288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Створюйте  ситуацію  успіху  та  позитивну  мотивацію</a:t>
            </a:r>
            <a:endParaRPr sz="2000" b="1" dirty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E15859-64A1-4CFE-93C5-B29C24455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Як </a:t>
            </a:r>
            <a:r>
              <a:rPr lang="ru-RU" sz="3600" dirty="0" err="1"/>
              <a:t>навчати</a:t>
            </a:r>
            <a:r>
              <a:rPr lang="ru-RU" sz="3600" dirty="0"/>
              <a:t> </a:t>
            </a:r>
            <a:r>
              <a:rPr lang="ru-RU" sz="3600" dirty="0" err="1"/>
              <a:t>дітей</a:t>
            </a:r>
            <a:r>
              <a:rPr lang="ru-RU" sz="3600" dirty="0"/>
              <a:t>  </a:t>
            </a:r>
            <a:r>
              <a:rPr lang="ru-RU" sz="3600" dirty="0" err="1"/>
              <a:t>під</a:t>
            </a:r>
            <a:r>
              <a:rPr lang="ru-RU" sz="3600" dirty="0"/>
              <a:t> час </a:t>
            </a:r>
            <a:r>
              <a:rPr lang="ru-RU" sz="3600" dirty="0" err="1"/>
              <a:t>війни</a:t>
            </a:r>
            <a:r>
              <a:rPr lang="ru-RU" sz="3600" dirty="0"/>
              <a:t>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F0696F-59CF-45E6-84BA-B932213BF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0988" y="1142470"/>
            <a:ext cx="7978588" cy="3779153"/>
          </a:xfrm>
        </p:spPr>
        <p:txBody>
          <a:bodyPr/>
          <a:lstStyle/>
          <a:p>
            <a:r>
              <a:rPr lang="ru-RU" sz="2000" dirty="0"/>
              <a:t>Головна мета </a:t>
            </a:r>
            <a:r>
              <a:rPr lang="ru-RU" sz="2000" dirty="0" err="1"/>
              <a:t>навчання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/>
              <a:t>війни</a:t>
            </a:r>
            <a:r>
              <a:rPr lang="ru-RU" sz="2000" dirty="0"/>
              <a:t> –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психологічна</a:t>
            </a:r>
            <a:r>
              <a:rPr lang="ru-RU" sz="2000" dirty="0"/>
              <a:t> </a:t>
            </a:r>
            <a:r>
              <a:rPr lang="ru-RU" sz="2000" dirty="0" err="1"/>
              <a:t>підтримка</a:t>
            </a:r>
            <a:r>
              <a:rPr lang="ru-RU" sz="2000" dirty="0"/>
              <a:t>, </a:t>
            </a:r>
            <a:r>
              <a:rPr lang="ru-RU" sz="2000" dirty="0" err="1"/>
              <a:t>спілкування</a:t>
            </a:r>
            <a:r>
              <a:rPr lang="ru-RU" sz="2000" dirty="0"/>
              <a:t>, </a:t>
            </a:r>
            <a:r>
              <a:rPr lang="ru-RU" sz="2000" dirty="0" err="1"/>
              <a:t>переключення</a:t>
            </a:r>
            <a:r>
              <a:rPr lang="ru-RU" sz="2000" dirty="0"/>
              <a:t> </a:t>
            </a:r>
            <a:r>
              <a:rPr lang="ru-RU" sz="2000" dirty="0" err="1"/>
              <a:t>уваги</a:t>
            </a:r>
            <a:r>
              <a:rPr lang="ru-RU" sz="2000" dirty="0"/>
              <a:t> </a:t>
            </a:r>
            <a:r>
              <a:rPr lang="ru-RU" sz="2000" dirty="0" err="1"/>
              <a:t>дітей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Перші</a:t>
            </a:r>
            <a:r>
              <a:rPr lang="ru-RU" sz="2000" dirty="0"/>
              <a:t> </a:t>
            </a:r>
            <a:r>
              <a:rPr lang="ru-RU" sz="2000" dirty="0" err="1"/>
              <a:t>заняття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бути </a:t>
            </a:r>
            <a:r>
              <a:rPr lang="ru-RU" sz="2000" dirty="0" err="1"/>
              <a:t>орієнтованими</a:t>
            </a:r>
            <a:r>
              <a:rPr lang="ru-RU" sz="2000" dirty="0"/>
              <a:t> на </a:t>
            </a:r>
            <a:r>
              <a:rPr lang="ru-RU" sz="2000" dirty="0" err="1"/>
              <a:t>повторення</a:t>
            </a:r>
            <a:r>
              <a:rPr lang="ru-RU" sz="2000" dirty="0"/>
              <a:t>.</a:t>
            </a:r>
          </a:p>
          <a:p>
            <a:r>
              <a:rPr lang="ru-RU" sz="2000" dirty="0"/>
              <a:t>Без </a:t>
            </a:r>
            <a:r>
              <a:rPr lang="ru-RU" sz="2000" dirty="0" err="1"/>
              <a:t>негативних</a:t>
            </a:r>
            <a:r>
              <a:rPr lang="ru-RU" sz="2000" dirty="0"/>
              <a:t> </a:t>
            </a:r>
            <a:r>
              <a:rPr lang="ru-RU" sz="2000" dirty="0" err="1"/>
              <a:t>оцінок</a:t>
            </a:r>
            <a:r>
              <a:rPr lang="ru-RU" sz="2000" dirty="0"/>
              <a:t>, </a:t>
            </a:r>
            <a:r>
              <a:rPr lang="ru-RU" sz="2000" dirty="0" err="1"/>
              <a:t>об’ємних</a:t>
            </a:r>
            <a:r>
              <a:rPr lang="ru-RU" sz="2000" dirty="0"/>
              <a:t> </a:t>
            </a:r>
            <a:r>
              <a:rPr lang="ru-RU" sz="2000" dirty="0" err="1"/>
              <a:t>домашніх</a:t>
            </a:r>
            <a:r>
              <a:rPr lang="ru-RU" sz="2000" dirty="0"/>
              <a:t> </a:t>
            </a:r>
            <a:r>
              <a:rPr lang="ru-RU" sz="2000" dirty="0" err="1"/>
              <a:t>завдань</a:t>
            </a:r>
            <a:r>
              <a:rPr lang="ru-RU" sz="2000" dirty="0"/>
              <a:t>.</a:t>
            </a:r>
          </a:p>
          <a:p>
            <a:r>
              <a:rPr lang="ru-RU" sz="2000" dirty="0"/>
              <a:t>Не </a:t>
            </a:r>
            <a:r>
              <a:rPr lang="ru-RU" sz="2000" dirty="0" err="1"/>
              <a:t>варто</a:t>
            </a:r>
            <a:r>
              <a:rPr lang="ru-RU" sz="2000" dirty="0"/>
              <a:t> з самого початку </a:t>
            </a:r>
            <a:r>
              <a:rPr lang="ru-RU" sz="2000" dirty="0" err="1"/>
              <a:t>давати</a:t>
            </a:r>
            <a:r>
              <a:rPr lang="ru-RU" sz="2000" dirty="0"/>
              <a:t> </a:t>
            </a:r>
            <a:r>
              <a:rPr lang="ru-RU" sz="2000" dirty="0" err="1"/>
              <a:t>нові</a:t>
            </a:r>
            <a:r>
              <a:rPr lang="ru-RU" sz="2000" dirty="0"/>
              <a:t> теми.</a:t>
            </a:r>
          </a:p>
          <a:p>
            <a:r>
              <a:rPr lang="ru-RU" sz="2000" dirty="0"/>
              <a:t>З </a:t>
            </a:r>
            <a:r>
              <a:rPr lang="ru-RU" sz="2000" dirty="0" err="1"/>
              <a:t>розумінням</a:t>
            </a:r>
            <a:r>
              <a:rPr lang="ru-RU" sz="2000" dirty="0"/>
              <a:t> </a:t>
            </a:r>
            <a:r>
              <a:rPr lang="ru-RU" sz="2000" dirty="0" err="1"/>
              <a:t>ставитись</a:t>
            </a:r>
            <a:r>
              <a:rPr lang="ru-RU" sz="2000" dirty="0"/>
              <a:t> до </a:t>
            </a:r>
            <a:r>
              <a:rPr lang="ru-RU" sz="2000" dirty="0" err="1"/>
              <a:t>розсіяності</a:t>
            </a:r>
            <a:r>
              <a:rPr lang="ru-RU" sz="2000" dirty="0"/>
              <a:t> </a:t>
            </a:r>
            <a:r>
              <a:rPr lang="ru-RU" sz="2000" dirty="0" err="1"/>
              <a:t>учнів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Поговорити</a:t>
            </a:r>
            <a:r>
              <a:rPr lang="ru-RU" sz="2000" dirty="0"/>
              <a:t> про </a:t>
            </a:r>
            <a:r>
              <a:rPr lang="ru-RU" sz="2000" dirty="0" err="1"/>
              <a:t>почуття</a:t>
            </a:r>
            <a:r>
              <a:rPr lang="ru-RU" sz="2000" dirty="0"/>
              <a:t> та </a:t>
            </a:r>
            <a:r>
              <a:rPr lang="ru-RU" sz="2000" dirty="0" err="1"/>
              <a:t>емоції</a:t>
            </a:r>
            <a:r>
              <a:rPr lang="ru-RU" sz="2000" dirty="0"/>
              <a:t> </a:t>
            </a:r>
            <a:r>
              <a:rPr lang="ru-RU" sz="2000" dirty="0" err="1"/>
              <a:t>дітей</a:t>
            </a:r>
            <a:r>
              <a:rPr lang="ru-RU" sz="2000" dirty="0"/>
              <a:t> в </a:t>
            </a:r>
            <a:r>
              <a:rPr lang="ru-RU" sz="2000" dirty="0" err="1"/>
              <a:t>ці</a:t>
            </a:r>
            <a:r>
              <a:rPr lang="ru-RU" sz="2000" dirty="0"/>
              <a:t> </a:t>
            </a:r>
            <a:r>
              <a:rPr lang="ru-RU" sz="2000" dirty="0" err="1"/>
              <a:t>часи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Гігієна</a:t>
            </a:r>
            <a:r>
              <a:rPr lang="ru-RU" sz="2000" dirty="0"/>
              <a:t> </a:t>
            </a:r>
            <a:r>
              <a:rPr lang="ru-RU" sz="2000" dirty="0" err="1"/>
              <a:t>користування</a:t>
            </a:r>
            <a:r>
              <a:rPr lang="ru-RU" sz="2000" dirty="0"/>
              <a:t> гаджетами.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8DCF64-2E64-4407-A2A6-692EDBF913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26791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BD0CAE-2E29-499D-A783-53D3D186A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126" y="865072"/>
            <a:ext cx="6880500" cy="582900"/>
          </a:xfrm>
        </p:spPr>
        <p:txBody>
          <a:bodyPr/>
          <a:lstStyle/>
          <a:p>
            <a:r>
              <a:rPr lang="uk-UA" sz="2800" dirty="0"/>
              <a:t>Правила роботи під час онлайн-занять</a:t>
            </a:r>
            <a:endParaRPr lang="ru-RU" sz="28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BF7AA4-0AA9-4306-A405-D2E7F2E64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1750" y="1663809"/>
            <a:ext cx="6880500" cy="1815882"/>
          </a:xfrm>
        </p:spPr>
        <p:txBody>
          <a:bodyPr/>
          <a:lstStyle/>
          <a:p>
            <a:pPr marL="76200" indent="0">
              <a:buNone/>
            </a:pPr>
            <a:r>
              <a:rPr lang="uk-UA" dirty="0"/>
              <a:t>На першому занятті важливо обговорити/створити/узгодити з учнями правила роботи під час </a:t>
            </a:r>
            <a:r>
              <a:rPr lang="uk-UA" dirty="0" err="1"/>
              <a:t>оналйн</a:t>
            </a:r>
            <a:r>
              <a:rPr lang="uk-UA" dirty="0"/>
              <a:t>-занять</a:t>
            </a:r>
          </a:p>
          <a:p>
            <a:pPr marL="7620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74EF5CD-F6B0-4F3F-81A3-C4BE918EAB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01343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18"/>
          <p:cNvSpPr txBox="1">
            <a:spLocks noGrp="1"/>
          </p:cNvSpPr>
          <p:nvPr>
            <p:ph type="title"/>
          </p:nvPr>
        </p:nvSpPr>
        <p:spPr>
          <a:xfrm>
            <a:off x="298032" y="321600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uk-UA" sz="3200" dirty="0"/>
              <a:t>Структура онлайн-уроку</a:t>
            </a:r>
            <a:endParaRPr sz="3200" dirty="0"/>
          </a:p>
        </p:txBody>
      </p:sp>
      <p:sp>
        <p:nvSpPr>
          <p:cNvPr id="1928" name="Google Shape;1928;p18"/>
          <p:cNvSpPr txBox="1">
            <a:spLocks noGrp="1"/>
          </p:cNvSpPr>
          <p:nvPr>
            <p:ph type="body" idx="1"/>
          </p:nvPr>
        </p:nvSpPr>
        <p:spPr>
          <a:xfrm>
            <a:off x="298032" y="822449"/>
            <a:ext cx="8776247" cy="38840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000" dirty="0" err="1"/>
              <a:t>Встановлення</a:t>
            </a:r>
            <a:r>
              <a:rPr lang="ru-RU" sz="2000" dirty="0"/>
              <a:t> </a:t>
            </a:r>
            <a:r>
              <a:rPr lang="ru-RU" sz="2000" dirty="0" err="1"/>
              <a:t>емоційного</a:t>
            </a:r>
            <a:r>
              <a:rPr lang="ru-RU" sz="2000" dirty="0"/>
              <a:t> </a:t>
            </a:r>
            <a:r>
              <a:rPr lang="ru-RU" sz="2000" dirty="0" err="1"/>
              <a:t>зв’язку</a:t>
            </a:r>
            <a:r>
              <a:rPr lang="ru-RU" sz="2000" dirty="0"/>
              <a:t>; </a:t>
            </a:r>
          </a:p>
          <a:p>
            <a:pPr lvl="0">
              <a:spcBef>
                <a:spcPts val="0"/>
              </a:spcBef>
            </a:pPr>
            <a:r>
              <a:rPr lang="ru-RU" sz="2000" dirty="0" err="1"/>
              <a:t>Обговорення</a:t>
            </a:r>
            <a:r>
              <a:rPr lang="ru-RU" sz="2000" dirty="0"/>
              <a:t>, </a:t>
            </a:r>
            <a:r>
              <a:rPr lang="ru-RU" sz="2000" dirty="0" err="1"/>
              <a:t>мрії</a:t>
            </a:r>
            <a:r>
              <a:rPr lang="ru-RU" sz="2000" dirty="0"/>
              <a:t> про </a:t>
            </a:r>
            <a:r>
              <a:rPr lang="ru-RU" sz="2000" dirty="0" err="1"/>
              <a:t>майбутнє</a:t>
            </a:r>
            <a:r>
              <a:rPr lang="ru-RU" sz="2000" dirty="0"/>
              <a:t>;</a:t>
            </a:r>
          </a:p>
          <a:p>
            <a:pPr lvl="0">
              <a:spcBef>
                <a:spcPts val="0"/>
              </a:spcBef>
            </a:pPr>
            <a:r>
              <a:rPr lang="ru-RU" sz="2000" dirty="0" err="1"/>
              <a:t>Повторення</a:t>
            </a:r>
            <a:r>
              <a:rPr lang="ru-RU" sz="2000" dirty="0"/>
              <a:t>;</a:t>
            </a:r>
          </a:p>
          <a:p>
            <a:pPr lvl="0">
              <a:spcBef>
                <a:spcPts val="0"/>
              </a:spcBef>
            </a:pPr>
            <a:r>
              <a:rPr lang="ru-RU" sz="2000" dirty="0"/>
              <a:t>Дихальні </a:t>
            </a:r>
            <a:r>
              <a:rPr lang="ru-RU" sz="2000" dirty="0" err="1"/>
              <a:t>вправи</a:t>
            </a:r>
            <a:r>
              <a:rPr lang="ru-RU" sz="2000" dirty="0"/>
              <a:t>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ru-RU" sz="1600" i="1" dirty="0" err="1">
                <a:solidFill>
                  <a:schemeClr val="bg1">
                    <a:lumMod val="50000"/>
                  </a:schemeClr>
                </a:solidFill>
              </a:rPr>
              <a:t>Наприклад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 : 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</a:rPr>
              <a:t>намалювати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</a:rPr>
              <a:t>повітрям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</a:rPr>
              <a:t>квітку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</a:rPr>
              <a:t>чи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</a:rPr>
              <a:t>уявити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</a:rPr>
              <a:t>квітку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 і 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</a:rPr>
              <a:t>спочатку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</a:rPr>
              <a:t>вдихнути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</a:rPr>
              <a:t>її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 аромат, 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</a:rPr>
              <a:t>затримати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</a:rPr>
              <a:t>подих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 і 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</a:rPr>
              <a:t>видихнути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</a:rPr>
              <a:t>чи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</a:rPr>
              <a:t>задути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</a:rPr>
              <a:t>свічки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 на 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</a:rPr>
              <a:t>тортові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ru-RU" sz="2000" dirty="0" err="1"/>
              <a:t>Основна</a:t>
            </a:r>
            <a:r>
              <a:rPr lang="ru-RU" sz="2000" dirty="0"/>
              <a:t> </a:t>
            </a:r>
            <a:r>
              <a:rPr lang="ru-RU" sz="2000" dirty="0" err="1"/>
              <a:t>пізнавальна</a:t>
            </a:r>
            <a:r>
              <a:rPr lang="ru-RU" sz="2000" dirty="0"/>
              <a:t> </a:t>
            </a:r>
            <a:r>
              <a:rPr lang="ru-RU" sz="2000" dirty="0" err="1"/>
              <a:t>частина</a:t>
            </a:r>
            <a:r>
              <a:rPr lang="ru-RU" sz="2000" dirty="0"/>
              <a:t>;</a:t>
            </a:r>
          </a:p>
          <a:p>
            <a:pPr lvl="0">
              <a:spcBef>
                <a:spcPts val="0"/>
              </a:spcBef>
            </a:pPr>
            <a:r>
              <a:rPr lang="ru-RU" sz="2000" dirty="0" err="1"/>
              <a:t>Фізичні</a:t>
            </a:r>
            <a:r>
              <a:rPr lang="ru-RU" sz="2000" dirty="0"/>
              <a:t> </a:t>
            </a:r>
            <a:r>
              <a:rPr lang="ru-RU" sz="2000" dirty="0" err="1"/>
              <a:t>вправи</a:t>
            </a:r>
            <a:r>
              <a:rPr lang="ru-RU" sz="2000" dirty="0"/>
              <a:t>, </a:t>
            </a:r>
            <a:r>
              <a:rPr lang="ru-RU" sz="2000" dirty="0" err="1"/>
              <a:t>руханки</a:t>
            </a:r>
            <a:r>
              <a:rPr lang="ru-RU" sz="2000" dirty="0"/>
              <a:t>;</a:t>
            </a:r>
          </a:p>
          <a:p>
            <a:pPr lvl="0">
              <a:spcBef>
                <a:spcPts val="0"/>
              </a:spcBef>
            </a:pPr>
            <a:r>
              <a:rPr lang="ru-RU" sz="2000" dirty="0" err="1"/>
              <a:t>Інтерактив</a:t>
            </a:r>
            <a:r>
              <a:rPr lang="ru-RU" sz="2000" dirty="0"/>
              <a:t>, </a:t>
            </a:r>
            <a:r>
              <a:rPr lang="ru-RU" sz="2000" dirty="0" err="1"/>
              <a:t>обговорення</a:t>
            </a:r>
            <a:r>
              <a:rPr lang="ru-RU" sz="2000" dirty="0"/>
              <a:t>, </a:t>
            </a:r>
            <a:r>
              <a:rPr lang="ru-RU" sz="2000" dirty="0" err="1"/>
              <a:t>гра</a:t>
            </a:r>
            <a:r>
              <a:rPr lang="ru-RU" sz="2000" dirty="0"/>
              <a:t> </a:t>
            </a:r>
            <a:r>
              <a:rPr lang="ru-RU" sz="2000" dirty="0" err="1"/>
              <a:t>тощо</a:t>
            </a:r>
            <a:r>
              <a:rPr lang="ru-RU" sz="2000" dirty="0"/>
              <a:t>;</a:t>
            </a:r>
          </a:p>
          <a:p>
            <a:pPr lvl="0">
              <a:spcBef>
                <a:spcPts val="0"/>
              </a:spcBef>
            </a:pPr>
            <a:r>
              <a:rPr lang="uk-UA" sz="2000" dirty="0"/>
              <a:t>Пояснення домашнього завдання в синхронному/ асинхронному режимі;</a:t>
            </a:r>
            <a:endParaRPr lang="ru-RU" sz="2000" dirty="0"/>
          </a:p>
          <a:p>
            <a:pPr lvl="0">
              <a:spcBef>
                <a:spcPts val="0"/>
              </a:spcBef>
            </a:pPr>
            <a:r>
              <a:rPr lang="ru-RU" sz="2000" dirty="0" err="1"/>
              <a:t>Підсумки</a:t>
            </a:r>
            <a:r>
              <a:rPr lang="ru-RU" sz="2000" dirty="0"/>
              <a:t>.</a:t>
            </a:r>
          </a:p>
          <a:p>
            <a:pPr lvl="0">
              <a:spcBef>
                <a:spcPts val="0"/>
              </a:spcBef>
            </a:pPr>
            <a:endParaRPr lang="ru-RU" sz="2000" dirty="0"/>
          </a:p>
          <a:p>
            <a:pPr lvl="0">
              <a:spcBef>
                <a:spcPts val="0"/>
              </a:spcBef>
            </a:pPr>
            <a:endParaRPr lang="ru-RU" sz="2000" dirty="0"/>
          </a:p>
          <a:p>
            <a:pPr marL="76200" lvl="0" indent="0">
              <a:spcBef>
                <a:spcPts val="0"/>
              </a:spcBef>
              <a:buNone/>
            </a:pPr>
            <a:endParaRPr lang="ru-RU" sz="2000" dirty="0"/>
          </a:p>
          <a:p>
            <a:pPr lvl="0">
              <a:spcBef>
                <a:spcPts val="0"/>
              </a:spcBef>
            </a:pPr>
            <a:endParaRPr lang="ru-RU" sz="1600" dirty="0"/>
          </a:p>
          <a:p>
            <a:pPr lvl="0">
              <a:spcBef>
                <a:spcPts val="0"/>
              </a:spcBef>
            </a:pPr>
            <a:endParaRPr lang="ru-RU" sz="16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9" name="Google Shape;1929;p1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926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3D8FD6-3444-4D6D-B1D4-83E9F30A5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3. Інструменти для </a:t>
            </a:r>
            <a:r>
              <a:rPr lang="ru-RU" dirty="0" err="1"/>
              <a:t>якісної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онлайн-</a:t>
            </a:r>
            <a:r>
              <a:rPr lang="ru-RU" dirty="0" err="1"/>
              <a:t>навчання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A0F846-0C4B-4BD5-9418-FBF670A79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119" y="1312800"/>
            <a:ext cx="8776446" cy="3498600"/>
          </a:xfrm>
        </p:spPr>
        <p:txBody>
          <a:bodyPr/>
          <a:lstStyle/>
          <a:p>
            <a:pPr marL="76200" indent="0">
              <a:buNone/>
            </a:pPr>
            <a:r>
              <a:rPr lang="uk-UA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Віртуальні дошки: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>
                <a:hlinkClick r:id="rId2"/>
              </a:rPr>
              <a:t>PADLET</a:t>
            </a:r>
            <a:r>
              <a:rPr lang="uk-UA" sz="1400" dirty="0"/>
              <a:t> - </a:t>
            </a:r>
            <a:r>
              <a:rPr lang="uk-UA" sz="1400" i="1" dirty="0"/>
              <a:t>це як білий аркуш на вашому екрані. Почніть із порожньої сторінки, а потім </a:t>
            </a:r>
            <a:r>
              <a:rPr lang="uk-UA" sz="1400" i="1" dirty="0" err="1"/>
              <a:t>розмістіть</a:t>
            </a:r>
            <a:r>
              <a:rPr lang="uk-UA" sz="1400" i="1" dirty="0"/>
              <a:t> на ній  будь-що. Завантажте відео, запишіть розмову, додайте  текст або завантажте документи, і перегляньте, як ваша  сторінка оживає.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>
                <a:hlinkClick r:id="rId3"/>
              </a:rPr>
              <a:t>CLASSROOMSCREEN</a:t>
            </a:r>
            <a:r>
              <a:rPr lang="uk-UA" sz="1400" dirty="0"/>
              <a:t> - </a:t>
            </a:r>
            <a:r>
              <a:rPr lang="uk-UA" sz="1400" i="1" dirty="0"/>
              <a:t>просте онлайн-середовище для малювання, письма та  інших функцій, створене спеціально для інтерактивної  взаємодії. Не вимагається реєстрація. Має всі потрібні  вчителю інструменти для малювання, писання та інше.</a:t>
            </a:r>
            <a:endParaRPr lang="en-US" sz="14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>
                <a:hlinkClick r:id="rId4"/>
              </a:rPr>
              <a:t>JAMBOARD</a:t>
            </a:r>
            <a:r>
              <a:rPr lang="uk-UA" sz="1400" dirty="0"/>
              <a:t> - </a:t>
            </a:r>
            <a:r>
              <a:rPr lang="uk-UA" sz="1400" i="1" dirty="0"/>
              <a:t>це безкоштовний інтерактивний сервіс від  </a:t>
            </a:r>
            <a:r>
              <a:rPr lang="en-US" sz="1400" i="1" dirty="0"/>
              <a:t>Google, </a:t>
            </a:r>
            <a:r>
              <a:rPr lang="uk-UA" sz="1400" i="1" dirty="0"/>
              <a:t>покликаний допомогти без проблем передати  власні ідеї, працювати та допрацьовувати цікаві креативні  рішення спільними зусиллями. </a:t>
            </a:r>
            <a:endParaRPr lang="en-US" sz="14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>
                <a:hlinkClick r:id="rId5"/>
              </a:rPr>
              <a:t>TRELLO</a:t>
            </a:r>
            <a:r>
              <a:rPr lang="uk-UA" sz="1400" dirty="0"/>
              <a:t> - </a:t>
            </a:r>
            <a:r>
              <a:rPr lang="uk-UA" sz="1400" i="1" dirty="0"/>
              <a:t>Приклад чудової програми для керування </a:t>
            </a:r>
            <a:r>
              <a:rPr lang="uk-UA" sz="1400" i="1" dirty="0" err="1"/>
              <a:t>проєктами</a:t>
            </a:r>
            <a:r>
              <a:rPr lang="uk-UA" sz="1400" i="1" dirty="0"/>
              <a:t> та спільної роботи. Під кожен </a:t>
            </a:r>
            <a:r>
              <a:rPr lang="uk-UA" sz="1400" i="1" dirty="0" err="1"/>
              <a:t>проєкт</a:t>
            </a:r>
            <a:r>
              <a:rPr lang="uk-UA" sz="1400" i="1" dirty="0"/>
              <a:t> створюється онлайн-дошка для спільної роботи, де розміщуються картки із  завданнями, організовані у списки. Функція перетягування  карток дозволяє виконувати завдання та стежити за  процесом.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76200" indent="0">
              <a:buNone/>
            </a:pPr>
            <a:endParaRPr lang="ru-RU" sz="1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CFB917-A22C-45D1-AECA-509A866A6E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74606474"/>
      </p:ext>
    </p:extLst>
  </p:cSld>
  <p:clrMapOvr>
    <a:masterClrMapping/>
  </p:clrMapOvr>
</p:sld>
</file>

<file path=ppt/theme/theme1.xml><?xml version="1.0" encoding="utf-8"?>
<a:theme xmlns:a="http://schemas.openxmlformats.org/drawingml/2006/main" name="Nathaniel template">
  <a:themeElements>
    <a:clrScheme name="Custom 347">
      <a:dk1>
        <a:srgbClr val="2C3E50"/>
      </a:dk1>
      <a:lt1>
        <a:srgbClr val="FFFFFF"/>
      </a:lt1>
      <a:dk2>
        <a:srgbClr val="617A86"/>
      </a:dk2>
      <a:lt2>
        <a:srgbClr val="F5F6F7"/>
      </a:lt2>
      <a:accent1>
        <a:srgbClr val="F55D4B"/>
      </a:accent1>
      <a:accent2>
        <a:srgbClr val="992C26"/>
      </a:accent2>
      <a:accent3>
        <a:srgbClr val="72201C"/>
      </a:accent3>
      <a:accent4>
        <a:srgbClr val="BDD1D3"/>
      </a:accent4>
      <a:accent5>
        <a:srgbClr val="95A5A6"/>
      </a:accent5>
      <a:accent6>
        <a:srgbClr val="617A86"/>
      </a:accent6>
      <a:hlink>
        <a:srgbClr val="F55D4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1496</Words>
  <Application>Microsoft Office PowerPoint</Application>
  <PresentationFormat>Экран (16:9)</PresentationFormat>
  <Paragraphs>122</Paragraphs>
  <Slides>16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Wingdings</vt:lpstr>
      <vt:lpstr>Amatic SC</vt:lpstr>
      <vt:lpstr>Arial</vt:lpstr>
      <vt:lpstr>Rubik</vt:lpstr>
      <vt:lpstr>Merriweather</vt:lpstr>
      <vt:lpstr>Nathaniel template</vt:lpstr>
      <vt:lpstr>Ефективне онлайн-навчання в умовах війни</vt:lpstr>
      <vt:lpstr>План роботи</vt:lpstr>
      <vt:lpstr>1. Нормативна база</vt:lpstr>
      <vt:lpstr>Санітарний регламент</vt:lpstr>
      <vt:lpstr>  2. Онлайн-урок в умовах воєнного стану Навчальне  навантаження</vt:lpstr>
      <vt:lpstr>Як навчати дітей  під час війни?</vt:lpstr>
      <vt:lpstr>Правила роботи під час онлайн-занять</vt:lpstr>
      <vt:lpstr>Структура онлайн-уроку</vt:lpstr>
      <vt:lpstr>3. Інструменти для якісної організації онлайн-навчання</vt:lpstr>
      <vt:lpstr>Інструменти для якісної організації онлайн-навчання</vt:lpstr>
      <vt:lpstr>Інструменти для якісної організації онлайн-навчання</vt:lpstr>
      <vt:lpstr>Інструменти для якісної організації онлайн-навчання</vt:lpstr>
      <vt:lpstr>Інструменти для якісної організації онлайн-навчання</vt:lpstr>
      <vt:lpstr>Надихайте та дивуйте</vt:lpstr>
      <vt:lpstr>Надихайте та дивуйте</vt:lpstr>
      <vt:lpstr>Дякую за увагу! Мирного неба усім!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Ефективне онлайн-навчання в умовах війни</dc:title>
  <dc:creator>user1</dc:creator>
  <cp:lastModifiedBy>user1</cp:lastModifiedBy>
  <cp:revision>35</cp:revision>
  <dcterms:modified xsi:type="dcterms:W3CDTF">2022-08-25T12:10:57Z</dcterms:modified>
</cp:coreProperties>
</file>